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80" r:id="rId6"/>
    <p:sldId id="260" r:id="rId7"/>
    <p:sldId id="261" r:id="rId8"/>
    <p:sldId id="262" r:id="rId9"/>
    <p:sldId id="263" r:id="rId10"/>
    <p:sldId id="265" r:id="rId11"/>
    <p:sldId id="264" r:id="rId12"/>
    <p:sldId id="266" r:id="rId13"/>
    <p:sldId id="269" r:id="rId14"/>
    <p:sldId id="267" r:id="rId15"/>
    <p:sldId id="268" r:id="rId16"/>
    <p:sldId id="270" r:id="rId17"/>
    <p:sldId id="271" r:id="rId18"/>
    <p:sldId id="272" r:id="rId19"/>
    <p:sldId id="273" r:id="rId20"/>
    <p:sldId id="276" r:id="rId21"/>
    <p:sldId id="27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149EDFC-39EF-CA41-BE17-717462C83C49}">
          <p14:sldIdLst>
            <p14:sldId id="256"/>
            <p14:sldId id="257"/>
          </p14:sldIdLst>
        </p14:section>
        <p14:section name="In the beginning" id="{4111235F-0D36-BE48-8AC2-B108F2126AFD}">
          <p14:sldIdLst>
            <p14:sldId id="259"/>
            <p14:sldId id="258"/>
            <p14:sldId id="280"/>
          </p14:sldIdLst>
        </p14:section>
        <p14:section name="IT Security" id="{B5B89D51-1AFB-8A46-8369-B3153905F93A}">
          <p14:sldIdLst>
            <p14:sldId id="260"/>
            <p14:sldId id="261"/>
            <p14:sldId id="262"/>
            <p14:sldId id="263"/>
            <p14:sldId id="265"/>
            <p14:sldId id="264"/>
          </p14:sldIdLst>
        </p14:section>
        <p14:section name="MGM University" id="{EEB581BF-F76E-E242-97E6-E27F721050E6}">
          <p14:sldIdLst>
            <p14:sldId id="266"/>
            <p14:sldId id="269"/>
            <p14:sldId id="267"/>
            <p14:sldId id="268"/>
            <p14:sldId id="270"/>
            <p14:sldId id="271"/>
            <p14:sldId id="272"/>
            <p14:sldId id="273"/>
          </p14:sldIdLst>
        </p14:section>
        <p14:section name="What the F..." id="{E9AA1505-2FF1-074A-889E-EB08D59D321E}">
          <p14:sldIdLst>
            <p14:sldId id="276"/>
            <p14:sldId id="275"/>
          </p14:sldIdLst>
        </p14:section>
        <p14:section name="In the end" id="{8FF40ECF-C69D-1746-81C1-AA0457C64F78}">
          <p14:sldIdLst>
            <p14:sldId id="277"/>
            <p14:sldId id="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p:restoredTop sz="96327"/>
  </p:normalViewPr>
  <p:slideViewPr>
    <p:cSldViewPr snapToObjects="1" showGuides="1">
      <p:cViewPr>
        <p:scale>
          <a:sx n="120" d="100"/>
          <a:sy n="120" d="100"/>
        </p:scale>
        <p:origin x="-1744"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E4B47D2-7C68-AF47-A8A9-C8819ECD73B3}"/>
              </a:ext>
            </a:extLst>
          </p:cNvPr>
          <p:cNvSpPr>
            <a:spLocks noGrp="1"/>
          </p:cNvSpPr>
          <p:nvPr>
            <p:ph type="pic" sz="quarter" idx="10"/>
          </p:nvPr>
        </p:nvSpPr>
        <p:spPr>
          <a:xfrm>
            <a:off x="0" y="0"/>
            <a:ext cx="12192000" cy="6858000"/>
          </a:xfr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73591975-3325-B24A-BAAA-3C0C10DE5EA7}"/>
              </a:ext>
            </a:extLst>
          </p:cNvPr>
          <p:cNvSpPr>
            <a:spLocks noGrp="1"/>
          </p:cNvSpPr>
          <p:nvPr>
            <p:ph type="ctrTitle" hasCustomPrompt="1"/>
          </p:nvPr>
        </p:nvSpPr>
        <p:spPr>
          <a:xfrm>
            <a:off x="0" y="1219200"/>
            <a:ext cx="12192000" cy="2286000"/>
          </a:xfrm>
          <a:solidFill>
            <a:schemeClr val="tx1">
              <a:lumMod val="95000"/>
              <a:lumOff val="5000"/>
              <a:alpha val="60000"/>
            </a:schemeClr>
          </a:solidFill>
          <a:ln>
            <a:noFill/>
          </a:ln>
        </p:spPr>
        <p:txBody>
          <a:bodyPr anchor="b">
            <a:normAutofit/>
          </a:bodyPr>
          <a:lstStyle>
            <a:lvl1pPr algn="ctr">
              <a:defRPr sz="3600" b="1" spc="3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07795D3-7D83-8B4A-9F88-735F8580A466}"/>
              </a:ext>
            </a:extLst>
          </p:cNvPr>
          <p:cNvSpPr>
            <a:spLocks noGrp="1"/>
          </p:cNvSpPr>
          <p:nvPr>
            <p:ph type="subTitle" idx="1" hasCustomPrompt="1"/>
          </p:nvPr>
        </p:nvSpPr>
        <p:spPr>
          <a:xfrm>
            <a:off x="-12834" y="3505200"/>
            <a:ext cx="12192000" cy="914400"/>
          </a:xfrm>
          <a:solidFill>
            <a:schemeClr val="tx1">
              <a:lumMod val="95000"/>
              <a:lumOff val="5000"/>
              <a:alpha val="60000"/>
            </a:schemeClr>
          </a:solidFill>
          <a:ln>
            <a:noFill/>
          </a:ln>
        </p:spPr>
        <p:txBody>
          <a:bodyPr anchor="ctr" anchorCtr="0"/>
          <a:lstStyle>
            <a:lvl1pPr marL="0" indent="0" algn="ctr">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2268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9753600"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09600" y="4038642"/>
            <a:ext cx="3429000" cy="2057400"/>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731130CC-525E-AD44-BE76-5DA2C906DDBF}"/>
              </a:ext>
            </a:extLst>
          </p:cNvPr>
          <p:cNvSpPr>
            <a:spLocks noGrp="1"/>
          </p:cNvSpPr>
          <p:nvPr>
            <p:ph type="pic" sz="quarter" idx="12"/>
          </p:nvPr>
        </p:nvSpPr>
        <p:spPr>
          <a:xfrm>
            <a:off x="609600" y="2073317"/>
            <a:ext cx="3429000" cy="1828800"/>
          </a:xfrm>
        </p:spPr>
        <p:txBody>
          <a:bodyPr/>
          <a:lstStyle/>
          <a:p>
            <a:endParaRPr lang="en-US" dirty="0"/>
          </a:p>
        </p:txBody>
      </p:sp>
      <p:cxnSp>
        <p:nvCxnSpPr>
          <p:cNvPr id="9" name="Straight Connector 8">
            <a:extLst>
              <a:ext uri="{FF2B5EF4-FFF2-40B4-BE49-F238E27FC236}">
                <a16:creationId xmlns:a16="http://schemas.microsoft.com/office/drawing/2014/main" id="{581CF31B-3617-7C45-BB9F-012BB16D7FFF}"/>
              </a:ext>
            </a:extLst>
          </p:cNvPr>
          <p:cNvCxnSpPr>
            <a:cxnSpLocks/>
          </p:cNvCxnSpPr>
          <p:nvPr userDrawn="1"/>
        </p:nvCxnSpPr>
        <p:spPr>
          <a:xfrm>
            <a:off x="2362200" y="2987675"/>
            <a:ext cx="7543800" cy="0"/>
          </a:xfrm>
          <a:prstGeom prst="line">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144134A6-3D87-D943-8A79-A6CB45E9F653}"/>
              </a:ext>
            </a:extLst>
          </p:cNvPr>
          <p:cNvSpPr>
            <a:spLocks noGrp="1"/>
          </p:cNvSpPr>
          <p:nvPr>
            <p:ph type="body" sz="quarter" idx="13"/>
          </p:nvPr>
        </p:nvSpPr>
        <p:spPr>
          <a:xfrm>
            <a:off x="4381500" y="4038642"/>
            <a:ext cx="3429000" cy="2057400"/>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Picture Placeholder 5">
            <a:extLst>
              <a:ext uri="{FF2B5EF4-FFF2-40B4-BE49-F238E27FC236}">
                <a16:creationId xmlns:a16="http://schemas.microsoft.com/office/drawing/2014/main" id="{040939F4-9A93-7B49-81A0-5A8A17C9BCBE}"/>
              </a:ext>
            </a:extLst>
          </p:cNvPr>
          <p:cNvSpPr>
            <a:spLocks noGrp="1"/>
          </p:cNvSpPr>
          <p:nvPr>
            <p:ph type="pic" sz="quarter" idx="14"/>
          </p:nvPr>
        </p:nvSpPr>
        <p:spPr>
          <a:xfrm>
            <a:off x="4381500" y="2073317"/>
            <a:ext cx="3429000" cy="1828800"/>
          </a:xfrm>
        </p:spPr>
        <p:txBody>
          <a:bodyPr/>
          <a:lstStyle/>
          <a:p>
            <a:endParaRPr lang="en-US" dirty="0"/>
          </a:p>
        </p:txBody>
      </p:sp>
      <p:sp>
        <p:nvSpPr>
          <p:cNvPr id="18" name="Text Placeholder 3">
            <a:extLst>
              <a:ext uri="{FF2B5EF4-FFF2-40B4-BE49-F238E27FC236}">
                <a16:creationId xmlns:a16="http://schemas.microsoft.com/office/drawing/2014/main" id="{6E488700-1CD3-7E49-9043-39DE12216D8E}"/>
              </a:ext>
            </a:extLst>
          </p:cNvPr>
          <p:cNvSpPr>
            <a:spLocks noGrp="1"/>
          </p:cNvSpPr>
          <p:nvPr>
            <p:ph type="body" sz="quarter" idx="15"/>
          </p:nvPr>
        </p:nvSpPr>
        <p:spPr>
          <a:xfrm>
            <a:off x="8153400" y="4038600"/>
            <a:ext cx="3429000" cy="2057400"/>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 name="Picture Placeholder 5">
            <a:extLst>
              <a:ext uri="{FF2B5EF4-FFF2-40B4-BE49-F238E27FC236}">
                <a16:creationId xmlns:a16="http://schemas.microsoft.com/office/drawing/2014/main" id="{7C62F5D4-49D2-4746-B10F-42B17C30F38B}"/>
              </a:ext>
            </a:extLst>
          </p:cNvPr>
          <p:cNvSpPr>
            <a:spLocks noGrp="1"/>
          </p:cNvSpPr>
          <p:nvPr>
            <p:ph type="pic" sz="quarter" idx="16"/>
          </p:nvPr>
        </p:nvSpPr>
        <p:spPr>
          <a:xfrm>
            <a:off x="8153400" y="2073275"/>
            <a:ext cx="3429000" cy="1828800"/>
          </a:xfrm>
        </p:spPr>
        <p:txBody>
          <a:bodyPr/>
          <a:lstStyle/>
          <a:p>
            <a:endParaRPr lang="en-US" dirty="0"/>
          </a:p>
        </p:txBody>
      </p:sp>
    </p:spTree>
    <p:extLst>
      <p:ext uri="{BB962C8B-B14F-4D97-AF65-F5344CB8AC3E}">
        <p14:creationId xmlns:p14="http://schemas.microsoft.com/office/powerpoint/2010/main" val="40276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9753600"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09600" y="3962442"/>
            <a:ext cx="3429000" cy="1830737"/>
          </a:xfrm>
          <a:solidFill>
            <a:schemeClr val="bg1">
              <a:lumMod val="95000"/>
              <a:alpha val="75000"/>
            </a:schemeClr>
          </a:solidFill>
        </p:spPr>
        <p:txBody>
          <a:bodyPr lIns="182880" rIns="274320" anchor="ctr" anchorCtr="0">
            <a:normAutofit/>
          </a:bodyPr>
          <a:lstStyle>
            <a:lvl1pPr marL="0" indent="0" algn="ctr">
              <a:lnSpc>
                <a:spcPct val="150000"/>
              </a:lnSpc>
              <a:spcBef>
                <a:spcPts val="0"/>
              </a:spcBef>
              <a:buNone/>
              <a:defRPr sz="16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16" name="Text Placeholder 3">
            <a:extLst>
              <a:ext uri="{FF2B5EF4-FFF2-40B4-BE49-F238E27FC236}">
                <a16:creationId xmlns:a16="http://schemas.microsoft.com/office/drawing/2014/main" id="{144134A6-3D87-D943-8A79-A6CB45E9F653}"/>
              </a:ext>
            </a:extLst>
          </p:cNvPr>
          <p:cNvSpPr>
            <a:spLocks noGrp="1"/>
          </p:cNvSpPr>
          <p:nvPr>
            <p:ph type="body" sz="quarter" idx="13"/>
          </p:nvPr>
        </p:nvSpPr>
        <p:spPr>
          <a:xfrm>
            <a:off x="4381500" y="3962442"/>
            <a:ext cx="3429000" cy="1830737"/>
          </a:xfrm>
          <a:solidFill>
            <a:schemeClr val="bg1">
              <a:lumMod val="95000"/>
              <a:alpha val="75000"/>
            </a:schemeClr>
          </a:solidFill>
        </p:spPr>
        <p:txBody>
          <a:bodyPr lIns="182880" rIns="274320" anchor="ctr" anchorCtr="0">
            <a:normAutofit/>
          </a:bodyPr>
          <a:lstStyle>
            <a:lvl1pPr marL="0" indent="0" algn="ctr">
              <a:lnSpc>
                <a:spcPct val="150000"/>
              </a:lnSpc>
              <a:spcBef>
                <a:spcPts val="0"/>
              </a:spcBef>
              <a:buNone/>
              <a:defRPr sz="16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6E488700-1CD3-7E49-9043-39DE12216D8E}"/>
              </a:ext>
            </a:extLst>
          </p:cNvPr>
          <p:cNvSpPr>
            <a:spLocks noGrp="1"/>
          </p:cNvSpPr>
          <p:nvPr>
            <p:ph type="body" sz="quarter" idx="15"/>
          </p:nvPr>
        </p:nvSpPr>
        <p:spPr>
          <a:xfrm>
            <a:off x="8153400" y="3962400"/>
            <a:ext cx="3429000" cy="1830737"/>
          </a:xfrm>
          <a:solidFill>
            <a:schemeClr val="bg1">
              <a:lumMod val="95000"/>
              <a:alpha val="75000"/>
            </a:schemeClr>
          </a:solidFill>
        </p:spPr>
        <p:txBody>
          <a:bodyPr lIns="182880" rIns="274320" anchor="ctr" anchorCtr="0">
            <a:normAutofit/>
          </a:bodyPr>
          <a:lstStyle>
            <a:lvl1pPr marL="0" indent="0" algn="ctr">
              <a:lnSpc>
                <a:spcPct val="150000"/>
              </a:lnSpc>
              <a:spcBef>
                <a:spcPts val="0"/>
              </a:spcBef>
              <a:buNone/>
              <a:defRPr sz="16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886A2BE1-D8FE-6643-8132-D1F1A8D9EE21}"/>
              </a:ext>
            </a:extLst>
          </p:cNvPr>
          <p:cNvSpPr>
            <a:spLocks noGrp="1"/>
          </p:cNvSpPr>
          <p:nvPr>
            <p:ph type="body" sz="quarter" idx="16" hasCustomPrompt="1"/>
          </p:nvPr>
        </p:nvSpPr>
        <p:spPr>
          <a:xfrm>
            <a:off x="609600" y="1811029"/>
            <a:ext cx="3429000" cy="2151371"/>
          </a:xfrm>
          <a:solidFill>
            <a:schemeClr val="tx1">
              <a:lumMod val="95000"/>
              <a:lumOff val="5000"/>
              <a:alpha val="75000"/>
            </a:schemeClr>
          </a:solidFill>
        </p:spPr>
        <p:txBody>
          <a:bodyPr lIns="182880" rIns="182880" anchor="ctr" anchorCtr="0">
            <a:normAutofit/>
          </a:bodyPr>
          <a:lstStyle>
            <a:lvl1pPr marL="0" indent="0" algn="ctr">
              <a:buNone/>
              <a:defRPr sz="9000" b="1" i="0">
                <a:solidFill>
                  <a:schemeClr val="bg1"/>
                </a:solidFill>
                <a:latin typeface="Avenir Blac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50%</a:t>
            </a:r>
          </a:p>
        </p:txBody>
      </p:sp>
      <p:sp>
        <p:nvSpPr>
          <p:cNvPr id="13" name="Text Placeholder 3">
            <a:extLst>
              <a:ext uri="{FF2B5EF4-FFF2-40B4-BE49-F238E27FC236}">
                <a16:creationId xmlns:a16="http://schemas.microsoft.com/office/drawing/2014/main" id="{4F94E154-9199-0D47-8719-A16FF6871EC5}"/>
              </a:ext>
            </a:extLst>
          </p:cNvPr>
          <p:cNvSpPr>
            <a:spLocks noGrp="1"/>
          </p:cNvSpPr>
          <p:nvPr>
            <p:ph type="body" sz="quarter" idx="17" hasCustomPrompt="1"/>
          </p:nvPr>
        </p:nvSpPr>
        <p:spPr>
          <a:xfrm>
            <a:off x="4381500" y="1811029"/>
            <a:ext cx="3429000" cy="2151371"/>
          </a:xfrm>
          <a:solidFill>
            <a:schemeClr val="tx1">
              <a:lumMod val="95000"/>
              <a:lumOff val="5000"/>
              <a:alpha val="75000"/>
            </a:schemeClr>
          </a:solidFill>
        </p:spPr>
        <p:txBody>
          <a:bodyPr lIns="182880" rIns="182880" anchor="ctr" anchorCtr="0">
            <a:noAutofit/>
          </a:bodyPr>
          <a:lstStyle>
            <a:lvl1pPr marL="0" indent="0" algn="ctr">
              <a:buNone/>
              <a:defRPr sz="5400" b="1" i="0">
                <a:solidFill>
                  <a:schemeClr val="bg1"/>
                </a:solidFill>
                <a:latin typeface="Avenir Blac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3 out of 4</a:t>
            </a:r>
          </a:p>
        </p:txBody>
      </p:sp>
      <p:sp>
        <p:nvSpPr>
          <p:cNvPr id="14" name="Text Placeholder 3">
            <a:extLst>
              <a:ext uri="{FF2B5EF4-FFF2-40B4-BE49-F238E27FC236}">
                <a16:creationId xmlns:a16="http://schemas.microsoft.com/office/drawing/2014/main" id="{F682F2C9-956E-734F-B537-E43F94477903}"/>
              </a:ext>
            </a:extLst>
          </p:cNvPr>
          <p:cNvSpPr>
            <a:spLocks noGrp="1"/>
          </p:cNvSpPr>
          <p:nvPr>
            <p:ph type="body" sz="quarter" idx="18" hasCustomPrompt="1"/>
          </p:nvPr>
        </p:nvSpPr>
        <p:spPr>
          <a:xfrm>
            <a:off x="8153400" y="1810987"/>
            <a:ext cx="3429000" cy="2151371"/>
          </a:xfrm>
          <a:solidFill>
            <a:schemeClr val="tx1">
              <a:lumMod val="95000"/>
              <a:lumOff val="5000"/>
              <a:alpha val="75000"/>
            </a:schemeClr>
          </a:solidFill>
        </p:spPr>
        <p:txBody>
          <a:bodyPr lIns="182880" rIns="182880" anchor="ctr" anchorCtr="0">
            <a:normAutofit/>
          </a:bodyPr>
          <a:lstStyle>
            <a:lvl1pPr marL="0" indent="0" algn="ctr">
              <a:buNone/>
              <a:defRPr sz="9000" b="1" i="0">
                <a:solidFill>
                  <a:schemeClr val="bg1"/>
                </a:solidFill>
                <a:latin typeface="Avenir Black" panose="020005030200000200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69%</a:t>
            </a:r>
          </a:p>
        </p:txBody>
      </p:sp>
    </p:spTree>
    <p:extLst>
      <p:ext uri="{BB962C8B-B14F-4D97-AF65-F5344CB8AC3E}">
        <p14:creationId xmlns:p14="http://schemas.microsoft.com/office/powerpoint/2010/main" val="97146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68F5100-72F3-A746-B506-C8A315034303}"/>
              </a:ext>
            </a:extLst>
          </p:cNvPr>
          <p:cNvSpPr>
            <a:spLocks noGrp="1"/>
          </p:cNvSpPr>
          <p:nvPr>
            <p:ph type="body" sz="quarter" idx="10"/>
          </p:nvPr>
        </p:nvSpPr>
        <p:spPr>
          <a:xfrm>
            <a:off x="609600" y="4191000"/>
            <a:ext cx="2286000" cy="685800"/>
          </a:xfrm>
          <a:solidFill>
            <a:schemeClr val="bg2">
              <a:lumMod val="10000"/>
              <a:alpha val="55000"/>
            </a:schemeClr>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235BA56E-7D88-D343-8EEF-5B6D836EBFDA}"/>
              </a:ext>
            </a:extLst>
          </p:cNvPr>
          <p:cNvSpPr>
            <a:spLocks noGrp="1" noChangeAspect="1"/>
          </p:cNvSpPr>
          <p:nvPr>
            <p:ph type="pic" sz="quarter" idx="12"/>
          </p:nvPr>
        </p:nvSpPr>
        <p:spPr>
          <a:xfrm>
            <a:off x="1066800" y="2743200"/>
            <a:ext cx="1371600" cy="1371600"/>
          </a:xfrm>
        </p:spPr>
        <p:txBody>
          <a:bodyPr/>
          <a:lstStyle>
            <a:lvl1pPr algn="ctr">
              <a:defRPr/>
            </a:lvl1pPr>
          </a:lstStyle>
          <a:p>
            <a:endParaRPr lang="en-US" dirty="0"/>
          </a:p>
        </p:txBody>
      </p:sp>
      <p:sp>
        <p:nvSpPr>
          <p:cNvPr id="4" name="Title 3">
            <a:extLst>
              <a:ext uri="{FF2B5EF4-FFF2-40B4-BE49-F238E27FC236}">
                <a16:creationId xmlns:a16="http://schemas.microsoft.com/office/drawing/2014/main" id="{8FA053FE-E00F-D44D-B46D-8B995BCF67F8}"/>
              </a:ext>
            </a:extLst>
          </p:cNvPr>
          <p:cNvSpPr>
            <a:spLocks noGrp="1"/>
          </p:cNvSpPr>
          <p:nvPr>
            <p:ph type="title" hasCustomPrompt="1"/>
          </p:nvPr>
        </p:nvSpPr>
        <p:spPr/>
        <p:txBody>
          <a:bodyPr/>
          <a:lstStyle>
            <a:lvl1pPr algn="ctr">
              <a:defRPr b="1"/>
            </a:lvl1pPr>
          </a:lstStyle>
          <a:p>
            <a:r>
              <a:rPr lang="en-US" dirty="0"/>
              <a:t>CLICK TO EDIT MASTER TITLE STYLE</a:t>
            </a:r>
          </a:p>
        </p:txBody>
      </p:sp>
      <p:sp>
        <p:nvSpPr>
          <p:cNvPr id="9" name="Text Placeholder 3">
            <a:extLst>
              <a:ext uri="{FF2B5EF4-FFF2-40B4-BE49-F238E27FC236}">
                <a16:creationId xmlns:a16="http://schemas.microsoft.com/office/drawing/2014/main" id="{559FFECB-98ED-0945-84CB-6E94D957F738}"/>
              </a:ext>
            </a:extLst>
          </p:cNvPr>
          <p:cNvSpPr>
            <a:spLocks noGrp="1"/>
          </p:cNvSpPr>
          <p:nvPr>
            <p:ph type="body" sz="quarter" idx="13"/>
          </p:nvPr>
        </p:nvSpPr>
        <p:spPr>
          <a:xfrm>
            <a:off x="3505200" y="4191000"/>
            <a:ext cx="2286000" cy="685800"/>
          </a:xfrm>
          <a:solidFill>
            <a:schemeClr val="bg2">
              <a:lumMod val="10000"/>
              <a:alpha val="55000"/>
            </a:schemeClr>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Picture Placeholder 5">
            <a:extLst>
              <a:ext uri="{FF2B5EF4-FFF2-40B4-BE49-F238E27FC236}">
                <a16:creationId xmlns:a16="http://schemas.microsoft.com/office/drawing/2014/main" id="{3C0305DC-7874-3547-8A49-9AF7F8E4A358}"/>
              </a:ext>
            </a:extLst>
          </p:cNvPr>
          <p:cNvSpPr>
            <a:spLocks noGrp="1" noChangeAspect="1"/>
          </p:cNvSpPr>
          <p:nvPr>
            <p:ph type="pic" sz="quarter" idx="14"/>
          </p:nvPr>
        </p:nvSpPr>
        <p:spPr>
          <a:xfrm>
            <a:off x="3962400" y="2743200"/>
            <a:ext cx="1371600" cy="1371600"/>
          </a:xfrm>
        </p:spPr>
        <p:txBody>
          <a:bodyPr/>
          <a:lstStyle>
            <a:lvl1pPr algn="ctr">
              <a:defRPr/>
            </a:lvl1pPr>
          </a:lstStyle>
          <a:p>
            <a:endParaRPr lang="en-US" dirty="0"/>
          </a:p>
        </p:txBody>
      </p:sp>
      <p:sp>
        <p:nvSpPr>
          <p:cNvPr id="11" name="Text Placeholder 3">
            <a:extLst>
              <a:ext uri="{FF2B5EF4-FFF2-40B4-BE49-F238E27FC236}">
                <a16:creationId xmlns:a16="http://schemas.microsoft.com/office/drawing/2014/main" id="{B9AC51AC-0012-4F43-A548-2CB03940A4D1}"/>
              </a:ext>
            </a:extLst>
          </p:cNvPr>
          <p:cNvSpPr>
            <a:spLocks noGrp="1"/>
          </p:cNvSpPr>
          <p:nvPr>
            <p:ph type="body" sz="quarter" idx="15"/>
          </p:nvPr>
        </p:nvSpPr>
        <p:spPr>
          <a:xfrm>
            <a:off x="5943600" y="4648200"/>
            <a:ext cx="2286000" cy="685800"/>
          </a:xfrm>
          <a:solidFill>
            <a:schemeClr val="bg2">
              <a:lumMod val="10000"/>
              <a:alpha val="55000"/>
            </a:schemeClr>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Picture Placeholder 5">
            <a:extLst>
              <a:ext uri="{FF2B5EF4-FFF2-40B4-BE49-F238E27FC236}">
                <a16:creationId xmlns:a16="http://schemas.microsoft.com/office/drawing/2014/main" id="{779365B2-F479-5F4A-805C-5303ED314CEF}"/>
              </a:ext>
            </a:extLst>
          </p:cNvPr>
          <p:cNvSpPr>
            <a:spLocks noGrp="1" noChangeAspect="1"/>
          </p:cNvSpPr>
          <p:nvPr>
            <p:ph type="pic" sz="quarter" idx="16"/>
          </p:nvPr>
        </p:nvSpPr>
        <p:spPr>
          <a:xfrm>
            <a:off x="6400800" y="3200400"/>
            <a:ext cx="1371600" cy="1371600"/>
          </a:xfrm>
        </p:spPr>
        <p:txBody>
          <a:bodyPr/>
          <a:lstStyle>
            <a:lvl1pPr algn="ctr">
              <a:defRPr/>
            </a:lvl1pPr>
          </a:lstStyle>
          <a:p>
            <a:endParaRPr lang="en-US" dirty="0"/>
          </a:p>
        </p:txBody>
      </p:sp>
      <p:sp>
        <p:nvSpPr>
          <p:cNvPr id="13" name="Text Placeholder 3">
            <a:extLst>
              <a:ext uri="{FF2B5EF4-FFF2-40B4-BE49-F238E27FC236}">
                <a16:creationId xmlns:a16="http://schemas.microsoft.com/office/drawing/2014/main" id="{E7B824E8-DB16-5444-BF8A-A55F00F3CBB9}"/>
              </a:ext>
            </a:extLst>
          </p:cNvPr>
          <p:cNvSpPr>
            <a:spLocks noGrp="1"/>
          </p:cNvSpPr>
          <p:nvPr>
            <p:ph type="body" sz="quarter" idx="17"/>
          </p:nvPr>
        </p:nvSpPr>
        <p:spPr>
          <a:xfrm>
            <a:off x="8534400" y="2819400"/>
            <a:ext cx="2286000" cy="685800"/>
          </a:xfrm>
          <a:solidFill>
            <a:schemeClr val="bg2">
              <a:lumMod val="10000"/>
              <a:alpha val="55000"/>
            </a:schemeClr>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Picture Placeholder 5">
            <a:extLst>
              <a:ext uri="{FF2B5EF4-FFF2-40B4-BE49-F238E27FC236}">
                <a16:creationId xmlns:a16="http://schemas.microsoft.com/office/drawing/2014/main" id="{F8EB58E7-D0C0-9C4C-849E-4CE54C1E2AF9}"/>
              </a:ext>
            </a:extLst>
          </p:cNvPr>
          <p:cNvSpPr>
            <a:spLocks noGrp="1" noChangeAspect="1"/>
          </p:cNvSpPr>
          <p:nvPr>
            <p:ph type="pic" sz="quarter" idx="18"/>
          </p:nvPr>
        </p:nvSpPr>
        <p:spPr>
          <a:xfrm>
            <a:off x="8991600" y="1371600"/>
            <a:ext cx="1371600" cy="1371600"/>
          </a:xfrm>
        </p:spPr>
        <p:txBody>
          <a:bodyPr/>
          <a:lstStyle>
            <a:lvl1pPr algn="ctr">
              <a:defRPr/>
            </a:lvl1pPr>
          </a:lstStyle>
          <a:p>
            <a:endParaRPr lang="en-US" dirty="0"/>
          </a:p>
        </p:txBody>
      </p:sp>
      <p:sp>
        <p:nvSpPr>
          <p:cNvPr id="15" name="Text Placeholder 3">
            <a:extLst>
              <a:ext uri="{FF2B5EF4-FFF2-40B4-BE49-F238E27FC236}">
                <a16:creationId xmlns:a16="http://schemas.microsoft.com/office/drawing/2014/main" id="{BDB2309C-57AD-9741-BD90-9ECF1B8F1A4E}"/>
              </a:ext>
            </a:extLst>
          </p:cNvPr>
          <p:cNvSpPr>
            <a:spLocks noGrp="1"/>
          </p:cNvSpPr>
          <p:nvPr>
            <p:ph type="body" sz="quarter" idx="19"/>
          </p:nvPr>
        </p:nvSpPr>
        <p:spPr>
          <a:xfrm>
            <a:off x="9587696" y="5554684"/>
            <a:ext cx="2286000" cy="685800"/>
          </a:xfrm>
          <a:solidFill>
            <a:schemeClr val="bg2">
              <a:lumMod val="10000"/>
              <a:alpha val="55000"/>
            </a:schemeClr>
          </a:solidFill>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Picture Placeholder 5">
            <a:extLst>
              <a:ext uri="{FF2B5EF4-FFF2-40B4-BE49-F238E27FC236}">
                <a16:creationId xmlns:a16="http://schemas.microsoft.com/office/drawing/2014/main" id="{7A544DFD-08BD-6546-BF78-CE7A012D0600}"/>
              </a:ext>
            </a:extLst>
          </p:cNvPr>
          <p:cNvSpPr>
            <a:spLocks noGrp="1" noChangeAspect="1"/>
          </p:cNvSpPr>
          <p:nvPr>
            <p:ph type="pic" sz="quarter" idx="20"/>
          </p:nvPr>
        </p:nvSpPr>
        <p:spPr>
          <a:xfrm>
            <a:off x="10044896" y="4106884"/>
            <a:ext cx="1371600" cy="1371600"/>
          </a:xfrm>
        </p:spPr>
        <p:txBody>
          <a:bodyPr/>
          <a:lstStyle>
            <a:lvl1pPr algn="ctr">
              <a:defRPr/>
            </a:lvl1pPr>
          </a:lstStyle>
          <a:p>
            <a:endParaRPr lang="en-US" dirty="0"/>
          </a:p>
        </p:txBody>
      </p:sp>
      <p:sp>
        <p:nvSpPr>
          <p:cNvPr id="7" name="Oval 6">
            <a:extLst>
              <a:ext uri="{FF2B5EF4-FFF2-40B4-BE49-F238E27FC236}">
                <a16:creationId xmlns:a16="http://schemas.microsoft.com/office/drawing/2014/main" id="{512F9BAB-4465-F24B-9183-53B8AB185707}"/>
              </a:ext>
            </a:extLst>
          </p:cNvPr>
          <p:cNvSpPr/>
          <p:nvPr userDrawn="1"/>
        </p:nvSpPr>
        <p:spPr>
          <a:xfrm>
            <a:off x="-9372600" y="-1684316"/>
            <a:ext cx="14325600" cy="14325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5DA218F-4314-7640-98C3-2BCE18003338}"/>
              </a:ext>
            </a:extLst>
          </p:cNvPr>
          <p:cNvSpPr/>
          <p:nvPr userDrawn="1"/>
        </p:nvSpPr>
        <p:spPr>
          <a:xfrm>
            <a:off x="-10134600" y="-2514600"/>
            <a:ext cx="11887200" cy="1188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8EA5F5E-4A42-E44A-A3D7-8A63ED64E28A}"/>
              </a:ext>
            </a:extLst>
          </p:cNvPr>
          <p:cNvSpPr/>
          <p:nvPr userDrawn="1"/>
        </p:nvSpPr>
        <p:spPr>
          <a:xfrm>
            <a:off x="-8901896" y="-4336648"/>
            <a:ext cx="15988496" cy="15988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6C9BFB0-7EFB-1849-A2CE-46072572282D}"/>
              </a:ext>
            </a:extLst>
          </p:cNvPr>
          <p:cNvSpPr/>
          <p:nvPr userDrawn="1"/>
        </p:nvSpPr>
        <p:spPr>
          <a:xfrm>
            <a:off x="-5127755" y="-1753765"/>
            <a:ext cx="15988496" cy="15988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1077758"/>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068AF1-2617-2C4A-94FD-5176E2F0615C}"/>
              </a:ext>
            </a:extLst>
          </p:cNvPr>
          <p:cNvSpPr>
            <a:spLocks noGrp="1"/>
          </p:cNvSpPr>
          <p:nvPr>
            <p:ph type="pic" sz="quarter" idx="10"/>
          </p:nvPr>
        </p:nvSpPr>
        <p:spPr>
          <a:xfrm>
            <a:off x="4953000" y="609600"/>
            <a:ext cx="2286000" cy="2286000"/>
          </a:xfrm>
        </p:spPr>
        <p:txBody>
          <a:bodyPr/>
          <a:lstStyle/>
          <a:p>
            <a:endParaRPr lang="en-US" dirty="0"/>
          </a:p>
        </p:txBody>
      </p:sp>
      <p:sp>
        <p:nvSpPr>
          <p:cNvPr id="7" name="Text Placeholder 6">
            <a:extLst>
              <a:ext uri="{FF2B5EF4-FFF2-40B4-BE49-F238E27FC236}">
                <a16:creationId xmlns:a16="http://schemas.microsoft.com/office/drawing/2014/main" id="{837E4108-1E75-6F4E-8AD4-7CF272AC3BFB}"/>
              </a:ext>
            </a:extLst>
          </p:cNvPr>
          <p:cNvSpPr>
            <a:spLocks noGrp="1"/>
          </p:cNvSpPr>
          <p:nvPr>
            <p:ph type="body" sz="quarter" idx="11" hasCustomPrompt="1"/>
          </p:nvPr>
        </p:nvSpPr>
        <p:spPr>
          <a:xfrm>
            <a:off x="1638300" y="1752600"/>
            <a:ext cx="8915400" cy="3810000"/>
          </a:xfrm>
          <a:solidFill>
            <a:schemeClr val="tx1">
              <a:lumMod val="95000"/>
              <a:lumOff val="5000"/>
              <a:alpha val="50000"/>
            </a:schemeClr>
          </a:solidFill>
        </p:spPr>
        <p:txBody>
          <a:bodyPr lIns="457200" tIns="1554480" rIns="457200"/>
          <a:lstStyle>
            <a:lvl1pPr marL="0" indent="0" algn="ctr">
              <a:lnSpc>
                <a:spcPct val="150000"/>
              </a:lnSpc>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 LARGER FONT</a:t>
            </a:r>
          </a:p>
          <a:p>
            <a:pPr lvl="0"/>
            <a:r>
              <a:rPr lang="en-US" dirty="0"/>
              <a:t>Body text default font.</a:t>
            </a:r>
          </a:p>
        </p:txBody>
      </p:sp>
    </p:spTree>
    <p:extLst>
      <p:ext uri="{BB962C8B-B14F-4D97-AF65-F5344CB8AC3E}">
        <p14:creationId xmlns:p14="http://schemas.microsoft.com/office/powerpoint/2010/main" val="23466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8529056"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09600" y="1752600"/>
            <a:ext cx="9743306" cy="44878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8" name="Oval 7">
            <a:extLst>
              <a:ext uri="{FF2B5EF4-FFF2-40B4-BE49-F238E27FC236}">
                <a16:creationId xmlns:a16="http://schemas.microsoft.com/office/drawing/2014/main" id="{1B4C7265-6458-9D44-9898-E9A8DDE2C3DD}"/>
              </a:ext>
            </a:extLst>
          </p:cNvPr>
          <p:cNvSpPr>
            <a:spLocks noChangeAspect="1"/>
          </p:cNvSpPr>
          <p:nvPr userDrawn="1"/>
        </p:nvSpPr>
        <p:spPr>
          <a:xfrm>
            <a:off x="10672948" y="5402679"/>
            <a:ext cx="731520" cy="731520"/>
          </a:xfrm>
          <a:prstGeom prst="ellipse">
            <a:avLst/>
          </a:prstGeom>
          <a:solidFill>
            <a:schemeClr val="bg1">
              <a:alpha val="389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92A625E-4CEC-AF4E-B1AC-BE1C165C6134}"/>
              </a:ext>
            </a:extLst>
          </p:cNvPr>
          <p:cNvSpPr>
            <a:spLocks noChangeAspect="1"/>
          </p:cNvSpPr>
          <p:nvPr userDrawn="1"/>
        </p:nvSpPr>
        <p:spPr>
          <a:xfrm>
            <a:off x="10581508" y="5311239"/>
            <a:ext cx="914400" cy="9144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F4E245A-431D-0F4A-9B50-EDB6DE71857F}"/>
              </a:ext>
            </a:extLst>
          </p:cNvPr>
          <p:cNvCxnSpPr>
            <a:cxnSpLocks/>
          </p:cNvCxnSpPr>
          <p:nvPr userDrawn="1"/>
        </p:nvCxnSpPr>
        <p:spPr>
          <a:xfrm>
            <a:off x="11038708"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2F08A40-F938-9E4D-A22A-05153A6FD73B}"/>
              </a:ext>
            </a:extLst>
          </p:cNvPr>
          <p:cNvSpPr>
            <a:spLocks noChangeAspect="1"/>
          </p:cNvSpPr>
          <p:nvPr userDrawn="1"/>
        </p:nvSpPr>
        <p:spPr>
          <a:xfrm>
            <a:off x="10855828" y="3270266"/>
            <a:ext cx="365760" cy="365760"/>
          </a:xfrm>
          <a:prstGeom prst="ellipse">
            <a:avLst/>
          </a:prstGeom>
          <a:solidFill>
            <a:schemeClr val="bg1">
              <a:alpha val="568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15A1E95-3FFA-6948-819F-1C01312FF8FD}"/>
              </a:ext>
            </a:extLst>
          </p:cNvPr>
          <p:cNvSpPr>
            <a:spLocks noChangeAspect="1"/>
          </p:cNvSpPr>
          <p:nvPr userDrawn="1"/>
        </p:nvSpPr>
        <p:spPr>
          <a:xfrm>
            <a:off x="10627228" y="3041666"/>
            <a:ext cx="822960" cy="822960"/>
          </a:xfrm>
          <a:prstGeom prst="ellipse">
            <a:avLst/>
          </a:prstGeom>
          <a:noFill/>
          <a:ln w="38100">
            <a:solidFill>
              <a:schemeClr val="bg1">
                <a:alpha val="5023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628DD10-A1CE-7040-AA5B-9377C1577140}"/>
              </a:ext>
            </a:extLst>
          </p:cNvPr>
          <p:cNvSpPr>
            <a:spLocks noChangeAspect="1"/>
          </p:cNvSpPr>
          <p:nvPr userDrawn="1"/>
        </p:nvSpPr>
        <p:spPr>
          <a:xfrm>
            <a:off x="10901548" y="929640"/>
            <a:ext cx="274320" cy="27432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B8B58A9-9EDB-D243-8880-E1D3FD732DE9}"/>
              </a:ext>
            </a:extLst>
          </p:cNvPr>
          <p:cNvSpPr>
            <a:spLocks noChangeAspect="1"/>
          </p:cNvSpPr>
          <p:nvPr userDrawn="1"/>
        </p:nvSpPr>
        <p:spPr>
          <a:xfrm>
            <a:off x="10764388" y="792480"/>
            <a:ext cx="548640" cy="548640"/>
          </a:xfrm>
          <a:prstGeom prst="ellipse">
            <a:avLst/>
          </a:prstGeom>
          <a:noFill/>
          <a:ln w="76200">
            <a:solidFill>
              <a:schemeClr val="bg1">
                <a:alpha val="7601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75EF490-2ED2-D541-BAA5-985B7661D0F4}"/>
              </a:ext>
            </a:extLst>
          </p:cNvPr>
          <p:cNvSpPr>
            <a:spLocks noChangeAspect="1"/>
          </p:cNvSpPr>
          <p:nvPr userDrawn="1"/>
        </p:nvSpPr>
        <p:spPr>
          <a:xfrm>
            <a:off x="10633364" y="1066800"/>
            <a:ext cx="822960" cy="822960"/>
          </a:xfrm>
          <a:prstGeom prst="ellipse">
            <a:avLst/>
          </a:prstGeom>
          <a:noFill/>
          <a:ln w="38100">
            <a:solidFill>
              <a:schemeClr val="bg1">
                <a:alpha val="412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7F50323-055C-1B43-83AE-74DBA61FD827}"/>
              </a:ext>
            </a:extLst>
          </p:cNvPr>
          <p:cNvSpPr>
            <a:spLocks noChangeAspect="1"/>
          </p:cNvSpPr>
          <p:nvPr userDrawn="1"/>
        </p:nvSpPr>
        <p:spPr>
          <a:xfrm>
            <a:off x="10718668" y="2787733"/>
            <a:ext cx="640080" cy="640080"/>
          </a:xfrm>
          <a:prstGeom prst="ellipse">
            <a:avLst/>
          </a:prstGeom>
          <a:noFill/>
          <a:ln w="38100">
            <a:solidFill>
              <a:schemeClr val="bg1">
                <a:alpha val="8032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B0AEDAB-6335-7941-9456-FB90EAD6B40D}"/>
              </a:ext>
            </a:extLst>
          </p:cNvPr>
          <p:cNvSpPr>
            <a:spLocks noChangeAspect="1"/>
          </p:cNvSpPr>
          <p:nvPr userDrawn="1"/>
        </p:nvSpPr>
        <p:spPr>
          <a:xfrm>
            <a:off x="10490068" y="4810694"/>
            <a:ext cx="1097280" cy="1097280"/>
          </a:xfrm>
          <a:prstGeom prst="ellipse">
            <a:avLst/>
          </a:prstGeom>
          <a:noFill/>
          <a:ln w="76200">
            <a:solidFill>
              <a:schemeClr val="bg1">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33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8529056"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1823850" y="1889760"/>
            <a:ext cx="8529056" cy="91440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cxnSp>
        <p:nvCxnSpPr>
          <p:cNvPr id="11" name="Straight Connector 10">
            <a:extLst>
              <a:ext uri="{FF2B5EF4-FFF2-40B4-BE49-F238E27FC236}">
                <a16:creationId xmlns:a16="http://schemas.microsoft.com/office/drawing/2014/main" id="{9F4E245A-431D-0F4A-9B50-EDB6DE71857F}"/>
              </a:ext>
            </a:extLst>
          </p:cNvPr>
          <p:cNvCxnSpPr>
            <a:cxnSpLocks/>
          </p:cNvCxnSpPr>
          <p:nvPr userDrawn="1"/>
        </p:nvCxnSpPr>
        <p:spPr>
          <a:xfrm>
            <a:off x="1066800" y="1066800"/>
            <a:ext cx="0" cy="5791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B58A9-9EDB-D243-8880-E1D3FD732DE9}"/>
              </a:ext>
            </a:extLst>
          </p:cNvPr>
          <p:cNvSpPr>
            <a:spLocks noChangeAspect="1"/>
          </p:cNvSpPr>
          <p:nvPr userDrawn="1"/>
        </p:nvSpPr>
        <p:spPr>
          <a:xfrm>
            <a:off x="701040" y="198120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A8F73974-3C4B-824D-991F-5B0194BC686D}"/>
              </a:ext>
            </a:extLst>
          </p:cNvPr>
          <p:cNvSpPr>
            <a:spLocks noGrp="1"/>
          </p:cNvSpPr>
          <p:nvPr>
            <p:ph type="body" sz="quarter" idx="12" hasCustomPrompt="1"/>
          </p:nvPr>
        </p:nvSpPr>
        <p:spPr>
          <a:xfrm>
            <a:off x="692134" y="198120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20" name="Text Placeholder 3">
            <a:extLst>
              <a:ext uri="{FF2B5EF4-FFF2-40B4-BE49-F238E27FC236}">
                <a16:creationId xmlns:a16="http://schemas.microsoft.com/office/drawing/2014/main" id="{3CDE9232-D4C6-9147-BB79-A0BC01E17D56}"/>
              </a:ext>
            </a:extLst>
          </p:cNvPr>
          <p:cNvSpPr>
            <a:spLocks noGrp="1"/>
          </p:cNvSpPr>
          <p:nvPr>
            <p:ph type="body" sz="quarter" idx="13"/>
          </p:nvPr>
        </p:nvSpPr>
        <p:spPr>
          <a:xfrm>
            <a:off x="1814944" y="3066209"/>
            <a:ext cx="8529056" cy="91440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1" name="Oval 20">
            <a:extLst>
              <a:ext uri="{FF2B5EF4-FFF2-40B4-BE49-F238E27FC236}">
                <a16:creationId xmlns:a16="http://schemas.microsoft.com/office/drawing/2014/main" id="{398292F7-47C3-7442-9720-E62189EC1432}"/>
              </a:ext>
            </a:extLst>
          </p:cNvPr>
          <p:cNvSpPr>
            <a:spLocks noChangeAspect="1"/>
          </p:cNvSpPr>
          <p:nvPr userDrawn="1"/>
        </p:nvSpPr>
        <p:spPr>
          <a:xfrm>
            <a:off x="692134" y="3157649"/>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a:extLst>
              <a:ext uri="{FF2B5EF4-FFF2-40B4-BE49-F238E27FC236}">
                <a16:creationId xmlns:a16="http://schemas.microsoft.com/office/drawing/2014/main" id="{041DE686-D828-864C-AD36-E7740C076233}"/>
              </a:ext>
            </a:extLst>
          </p:cNvPr>
          <p:cNvSpPr>
            <a:spLocks noGrp="1"/>
          </p:cNvSpPr>
          <p:nvPr>
            <p:ph type="body" sz="quarter" idx="14" hasCustomPrompt="1"/>
          </p:nvPr>
        </p:nvSpPr>
        <p:spPr>
          <a:xfrm>
            <a:off x="692134" y="3157649"/>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2</a:t>
            </a:r>
          </a:p>
        </p:txBody>
      </p:sp>
      <p:sp>
        <p:nvSpPr>
          <p:cNvPr id="23" name="Text Placeholder 3">
            <a:extLst>
              <a:ext uri="{FF2B5EF4-FFF2-40B4-BE49-F238E27FC236}">
                <a16:creationId xmlns:a16="http://schemas.microsoft.com/office/drawing/2014/main" id="{0DCC00A1-4681-5640-B3E4-267513826EDE}"/>
              </a:ext>
            </a:extLst>
          </p:cNvPr>
          <p:cNvSpPr>
            <a:spLocks noGrp="1"/>
          </p:cNvSpPr>
          <p:nvPr>
            <p:ph type="body" sz="quarter" idx="15"/>
          </p:nvPr>
        </p:nvSpPr>
        <p:spPr>
          <a:xfrm>
            <a:off x="1814944" y="4242658"/>
            <a:ext cx="8529056" cy="91440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4" name="Oval 23">
            <a:extLst>
              <a:ext uri="{FF2B5EF4-FFF2-40B4-BE49-F238E27FC236}">
                <a16:creationId xmlns:a16="http://schemas.microsoft.com/office/drawing/2014/main" id="{AB4433DD-5D8B-5A48-99D5-BA2814138BF4}"/>
              </a:ext>
            </a:extLst>
          </p:cNvPr>
          <p:cNvSpPr>
            <a:spLocks noChangeAspect="1"/>
          </p:cNvSpPr>
          <p:nvPr userDrawn="1"/>
        </p:nvSpPr>
        <p:spPr>
          <a:xfrm>
            <a:off x="692134" y="4334098"/>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5">
            <a:extLst>
              <a:ext uri="{FF2B5EF4-FFF2-40B4-BE49-F238E27FC236}">
                <a16:creationId xmlns:a16="http://schemas.microsoft.com/office/drawing/2014/main" id="{F250DC15-D393-9548-A71F-CD1DCC951844}"/>
              </a:ext>
            </a:extLst>
          </p:cNvPr>
          <p:cNvSpPr>
            <a:spLocks noGrp="1"/>
          </p:cNvSpPr>
          <p:nvPr>
            <p:ph type="body" sz="quarter" idx="16" hasCustomPrompt="1"/>
          </p:nvPr>
        </p:nvSpPr>
        <p:spPr>
          <a:xfrm>
            <a:off x="692134" y="4334098"/>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3</a:t>
            </a:r>
          </a:p>
        </p:txBody>
      </p:sp>
      <p:sp>
        <p:nvSpPr>
          <p:cNvPr id="26" name="Text Placeholder 3">
            <a:extLst>
              <a:ext uri="{FF2B5EF4-FFF2-40B4-BE49-F238E27FC236}">
                <a16:creationId xmlns:a16="http://schemas.microsoft.com/office/drawing/2014/main" id="{0624E997-4698-D34B-B982-12E56BE3FC69}"/>
              </a:ext>
            </a:extLst>
          </p:cNvPr>
          <p:cNvSpPr>
            <a:spLocks noGrp="1"/>
          </p:cNvSpPr>
          <p:nvPr>
            <p:ph type="body" sz="quarter" idx="17"/>
          </p:nvPr>
        </p:nvSpPr>
        <p:spPr>
          <a:xfrm>
            <a:off x="1814944" y="5334000"/>
            <a:ext cx="8529056" cy="91440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7" name="Oval 26">
            <a:extLst>
              <a:ext uri="{FF2B5EF4-FFF2-40B4-BE49-F238E27FC236}">
                <a16:creationId xmlns:a16="http://schemas.microsoft.com/office/drawing/2014/main" id="{1B5DF695-2C14-C941-946C-8671A2B9DB83}"/>
              </a:ext>
            </a:extLst>
          </p:cNvPr>
          <p:cNvSpPr>
            <a:spLocks noChangeAspect="1"/>
          </p:cNvSpPr>
          <p:nvPr userDrawn="1"/>
        </p:nvSpPr>
        <p:spPr>
          <a:xfrm>
            <a:off x="692134" y="542544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728611CB-BAFF-CF43-AE87-AE1683A45808}"/>
              </a:ext>
            </a:extLst>
          </p:cNvPr>
          <p:cNvSpPr>
            <a:spLocks noGrp="1"/>
          </p:cNvSpPr>
          <p:nvPr>
            <p:ph type="body" sz="quarter" idx="18" hasCustomPrompt="1"/>
          </p:nvPr>
        </p:nvSpPr>
        <p:spPr>
          <a:xfrm>
            <a:off x="692134" y="542544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4</a:t>
            </a:r>
          </a:p>
        </p:txBody>
      </p:sp>
    </p:spTree>
    <p:extLst>
      <p:ext uri="{BB962C8B-B14F-4D97-AF65-F5344CB8AC3E}">
        <p14:creationId xmlns:p14="http://schemas.microsoft.com/office/powerpoint/2010/main" val="34687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8529056"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1600200" y="188976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cxnSp>
        <p:nvCxnSpPr>
          <p:cNvPr id="11" name="Straight Connector 10">
            <a:extLst>
              <a:ext uri="{FF2B5EF4-FFF2-40B4-BE49-F238E27FC236}">
                <a16:creationId xmlns:a16="http://schemas.microsoft.com/office/drawing/2014/main" id="{9F4E245A-431D-0F4A-9B50-EDB6DE71857F}"/>
              </a:ext>
            </a:extLst>
          </p:cNvPr>
          <p:cNvCxnSpPr>
            <a:cxnSpLocks/>
          </p:cNvCxnSpPr>
          <p:nvPr userDrawn="1"/>
        </p:nvCxnSpPr>
        <p:spPr>
          <a:xfrm>
            <a:off x="1066800" y="1066800"/>
            <a:ext cx="0" cy="5791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B58A9-9EDB-D243-8880-E1D3FD732DE9}"/>
              </a:ext>
            </a:extLst>
          </p:cNvPr>
          <p:cNvSpPr>
            <a:spLocks noChangeAspect="1"/>
          </p:cNvSpPr>
          <p:nvPr userDrawn="1"/>
        </p:nvSpPr>
        <p:spPr>
          <a:xfrm>
            <a:off x="701040" y="213360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A8F73974-3C4B-824D-991F-5B0194BC686D}"/>
              </a:ext>
            </a:extLst>
          </p:cNvPr>
          <p:cNvSpPr>
            <a:spLocks noGrp="1"/>
          </p:cNvSpPr>
          <p:nvPr>
            <p:ph type="body" sz="quarter" idx="12" hasCustomPrompt="1"/>
          </p:nvPr>
        </p:nvSpPr>
        <p:spPr>
          <a:xfrm>
            <a:off x="692134" y="213360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18" name="Text Placeholder 3">
            <a:extLst>
              <a:ext uri="{FF2B5EF4-FFF2-40B4-BE49-F238E27FC236}">
                <a16:creationId xmlns:a16="http://schemas.microsoft.com/office/drawing/2014/main" id="{AE558988-5A39-4E47-B58A-F786A1C5A49D}"/>
              </a:ext>
            </a:extLst>
          </p:cNvPr>
          <p:cNvSpPr>
            <a:spLocks noGrp="1"/>
          </p:cNvSpPr>
          <p:nvPr>
            <p:ph type="body" sz="quarter" idx="13"/>
          </p:nvPr>
        </p:nvSpPr>
        <p:spPr>
          <a:xfrm>
            <a:off x="1604158" y="332232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 name="Oval 18">
            <a:extLst>
              <a:ext uri="{FF2B5EF4-FFF2-40B4-BE49-F238E27FC236}">
                <a16:creationId xmlns:a16="http://schemas.microsoft.com/office/drawing/2014/main" id="{CBA9EFE5-BB7C-864A-9DD4-DC25C605929F}"/>
              </a:ext>
            </a:extLst>
          </p:cNvPr>
          <p:cNvSpPr>
            <a:spLocks noChangeAspect="1"/>
          </p:cNvSpPr>
          <p:nvPr userDrawn="1"/>
        </p:nvSpPr>
        <p:spPr>
          <a:xfrm>
            <a:off x="704998" y="356616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5">
            <a:extLst>
              <a:ext uri="{FF2B5EF4-FFF2-40B4-BE49-F238E27FC236}">
                <a16:creationId xmlns:a16="http://schemas.microsoft.com/office/drawing/2014/main" id="{3FDEC9BA-0DB3-FE49-B670-F01E368D9DDB}"/>
              </a:ext>
            </a:extLst>
          </p:cNvPr>
          <p:cNvSpPr>
            <a:spLocks noGrp="1"/>
          </p:cNvSpPr>
          <p:nvPr>
            <p:ph type="body" sz="quarter" idx="14" hasCustomPrompt="1"/>
          </p:nvPr>
        </p:nvSpPr>
        <p:spPr>
          <a:xfrm>
            <a:off x="696092" y="356616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30" name="Text Placeholder 3">
            <a:extLst>
              <a:ext uri="{FF2B5EF4-FFF2-40B4-BE49-F238E27FC236}">
                <a16:creationId xmlns:a16="http://schemas.microsoft.com/office/drawing/2014/main" id="{D1E87E48-B058-344A-8654-78B1739DA2E5}"/>
              </a:ext>
            </a:extLst>
          </p:cNvPr>
          <p:cNvSpPr>
            <a:spLocks noGrp="1"/>
          </p:cNvSpPr>
          <p:nvPr>
            <p:ph type="body" sz="quarter" idx="15"/>
          </p:nvPr>
        </p:nvSpPr>
        <p:spPr>
          <a:xfrm>
            <a:off x="1604158" y="475478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1" name="Oval 30">
            <a:extLst>
              <a:ext uri="{FF2B5EF4-FFF2-40B4-BE49-F238E27FC236}">
                <a16:creationId xmlns:a16="http://schemas.microsoft.com/office/drawing/2014/main" id="{1A404307-8572-314D-8C58-4CA5EC8816F6}"/>
              </a:ext>
            </a:extLst>
          </p:cNvPr>
          <p:cNvSpPr>
            <a:spLocks noChangeAspect="1"/>
          </p:cNvSpPr>
          <p:nvPr userDrawn="1"/>
        </p:nvSpPr>
        <p:spPr>
          <a:xfrm>
            <a:off x="704998" y="499862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5">
            <a:extLst>
              <a:ext uri="{FF2B5EF4-FFF2-40B4-BE49-F238E27FC236}">
                <a16:creationId xmlns:a16="http://schemas.microsoft.com/office/drawing/2014/main" id="{0CBDCDDB-8A71-B14A-B399-0CC592DB7666}"/>
              </a:ext>
            </a:extLst>
          </p:cNvPr>
          <p:cNvSpPr>
            <a:spLocks noGrp="1"/>
          </p:cNvSpPr>
          <p:nvPr>
            <p:ph type="body" sz="quarter" idx="16" hasCustomPrompt="1"/>
          </p:nvPr>
        </p:nvSpPr>
        <p:spPr>
          <a:xfrm>
            <a:off x="696092" y="499862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33" name="Text Placeholder 3">
            <a:extLst>
              <a:ext uri="{FF2B5EF4-FFF2-40B4-BE49-F238E27FC236}">
                <a16:creationId xmlns:a16="http://schemas.microsoft.com/office/drawing/2014/main" id="{C904B99D-BBD0-6142-B3DC-E7226CA8FFC5}"/>
              </a:ext>
            </a:extLst>
          </p:cNvPr>
          <p:cNvSpPr>
            <a:spLocks noGrp="1"/>
          </p:cNvSpPr>
          <p:nvPr>
            <p:ph type="body" sz="quarter" idx="17"/>
          </p:nvPr>
        </p:nvSpPr>
        <p:spPr>
          <a:xfrm>
            <a:off x="7275218" y="188976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4" name="Oval 33">
            <a:extLst>
              <a:ext uri="{FF2B5EF4-FFF2-40B4-BE49-F238E27FC236}">
                <a16:creationId xmlns:a16="http://schemas.microsoft.com/office/drawing/2014/main" id="{AAF71DE4-4904-0A47-9147-751755211BF7}"/>
              </a:ext>
            </a:extLst>
          </p:cNvPr>
          <p:cNvSpPr>
            <a:spLocks noChangeAspect="1"/>
          </p:cNvSpPr>
          <p:nvPr userDrawn="1"/>
        </p:nvSpPr>
        <p:spPr>
          <a:xfrm>
            <a:off x="6351122" y="213360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5">
            <a:extLst>
              <a:ext uri="{FF2B5EF4-FFF2-40B4-BE49-F238E27FC236}">
                <a16:creationId xmlns:a16="http://schemas.microsoft.com/office/drawing/2014/main" id="{E7DE2D00-3FDF-F54A-87A0-5AE4C58751AE}"/>
              </a:ext>
            </a:extLst>
          </p:cNvPr>
          <p:cNvSpPr>
            <a:spLocks noGrp="1"/>
          </p:cNvSpPr>
          <p:nvPr>
            <p:ph type="body" sz="quarter" idx="18" hasCustomPrompt="1"/>
          </p:nvPr>
        </p:nvSpPr>
        <p:spPr>
          <a:xfrm>
            <a:off x="6342216" y="213360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36" name="Text Placeholder 3">
            <a:extLst>
              <a:ext uri="{FF2B5EF4-FFF2-40B4-BE49-F238E27FC236}">
                <a16:creationId xmlns:a16="http://schemas.microsoft.com/office/drawing/2014/main" id="{A1AAA418-8E0D-E045-9CB8-4011F4B97B61}"/>
              </a:ext>
            </a:extLst>
          </p:cNvPr>
          <p:cNvSpPr>
            <a:spLocks noGrp="1"/>
          </p:cNvSpPr>
          <p:nvPr>
            <p:ph type="body" sz="quarter" idx="19"/>
          </p:nvPr>
        </p:nvSpPr>
        <p:spPr>
          <a:xfrm>
            <a:off x="7279176" y="332232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7" name="Oval 36">
            <a:extLst>
              <a:ext uri="{FF2B5EF4-FFF2-40B4-BE49-F238E27FC236}">
                <a16:creationId xmlns:a16="http://schemas.microsoft.com/office/drawing/2014/main" id="{E7D8A31E-74C5-D54B-A752-39B3653A52D8}"/>
              </a:ext>
            </a:extLst>
          </p:cNvPr>
          <p:cNvSpPr>
            <a:spLocks noChangeAspect="1"/>
          </p:cNvSpPr>
          <p:nvPr userDrawn="1"/>
        </p:nvSpPr>
        <p:spPr>
          <a:xfrm>
            <a:off x="6355080" y="356616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5">
            <a:extLst>
              <a:ext uri="{FF2B5EF4-FFF2-40B4-BE49-F238E27FC236}">
                <a16:creationId xmlns:a16="http://schemas.microsoft.com/office/drawing/2014/main" id="{4DA75347-E1C1-C84E-A9C0-2F8BE761A199}"/>
              </a:ext>
            </a:extLst>
          </p:cNvPr>
          <p:cNvSpPr>
            <a:spLocks noGrp="1"/>
          </p:cNvSpPr>
          <p:nvPr>
            <p:ph type="body" sz="quarter" idx="20" hasCustomPrompt="1"/>
          </p:nvPr>
        </p:nvSpPr>
        <p:spPr>
          <a:xfrm>
            <a:off x="6346174" y="356616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
        <p:nvSpPr>
          <p:cNvPr id="39" name="Text Placeholder 3">
            <a:extLst>
              <a:ext uri="{FF2B5EF4-FFF2-40B4-BE49-F238E27FC236}">
                <a16:creationId xmlns:a16="http://schemas.microsoft.com/office/drawing/2014/main" id="{FF27A9FD-604B-5B49-B3F4-AEA226ACB693}"/>
              </a:ext>
            </a:extLst>
          </p:cNvPr>
          <p:cNvSpPr>
            <a:spLocks noGrp="1"/>
          </p:cNvSpPr>
          <p:nvPr>
            <p:ph type="body" sz="quarter" idx="21"/>
          </p:nvPr>
        </p:nvSpPr>
        <p:spPr>
          <a:xfrm>
            <a:off x="7279176" y="4754780"/>
            <a:ext cx="4272150" cy="1234440"/>
          </a:xfrm>
        </p:spPr>
        <p:txBody>
          <a:bodyPr anchor="ctr"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0" name="Oval 39">
            <a:extLst>
              <a:ext uri="{FF2B5EF4-FFF2-40B4-BE49-F238E27FC236}">
                <a16:creationId xmlns:a16="http://schemas.microsoft.com/office/drawing/2014/main" id="{22023526-6E4F-7A42-B88E-048AFCAAAC5D}"/>
              </a:ext>
            </a:extLst>
          </p:cNvPr>
          <p:cNvSpPr>
            <a:spLocks noChangeAspect="1"/>
          </p:cNvSpPr>
          <p:nvPr userDrawn="1"/>
        </p:nvSpPr>
        <p:spPr>
          <a:xfrm>
            <a:off x="6355080" y="4998620"/>
            <a:ext cx="731520" cy="731520"/>
          </a:xfrm>
          <a:prstGeom prst="ellipse">
            <a:avLst/>
          </a:prstGeom>
          <a:solidFill>
            <a:schemeClr val="bg1">
              <a:alpha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5">
            <a:extLst>
              <a:ext uri="{FF2B5EF4-FFF2-40B4-BE49-F238E27FC236}">
                <a16:creationId xmlns:a16="http://schemas.microsoft.com/office/drawing/2014/main" id="{C79249BD-4353-8945-9D99-4812AE76E3A1}"/>
              </a:ext>
            </a:extLst>
          </p:cNvPr>
          <p:cNvSpPr>
            <a:spLocks noGrp="1"/>
          </p:cNvSpPr>
          <p:nvPr>
            <p:ph type="body" sz="quarter" idx="22" hasCustomPrompt="1"/>
          </p:nvPr>
        </p:nvSpPr>
        <p:spPr>
          <a:xfrm>
            <a:off x="6346174" y="4998620"/>
            <a:ext cx="731520" cy="731520"/>
          </a:xfrm>
          <a:noFill/>
          <a:ln>
            <a:noFill/>
          </a:ln>
        </p:spPr>
        <p:txBody>
          <a:bodyPr lIns="0" tIns="137160" rIns="0" bIns="0" anchor="ctr" anchorCtr="0">
            <a:normAutofit/>
          </a:bodyPr>
          <a:lstStyle>
            <a:lvl1pPr marL="0" indent="0" algn="ctr">
              <a:buNone/>
              <a:defRPr sz="3600" b="1" i="0">
                <a:solidFill>
                  <a:srgbClr val="002060"/>
                </a:solidFill>
                <a:latin typeface="Avenir Black" panose="02000503020000020003" pitchFamily="2" charset="0"/>
              </a:defRPr>
            </a:lvl1pPr>
          </a:lstStyle>
          <a:p>
            <a:pPr lvl="0"/>
            <a:r>
              <a:rPr lang="en-US" dirty="0"/>
              <a:t>1</a:t>
            </a:r>
          </a:p>
        </p:txBody>
      </p:sp>
    </p:spTree>
    <p:extLst>
      <p:ext uri="{BB962C8B-B14F-4D97-AF65-F5344CB8AC3E}">
        <p14:creationId xmlns:p14="http://schemas.microsoft.com/office/powerpoint/2010/main" val="327421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4267200" cy="914399"/>
          </a:xfrm>
        </p:spPr>
        <p:txBody>
          <a:bodyPr>
            <a:normAutofit/>
          </a:bodyPr>
          <a:lstStyle>
            <a:lvl1pPr>
              <a:defRPr sz="24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09600" y="1752600"/>
            <a:ext cx="5486400" cy="44878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337932CC-96AF-5245-8938-7A5A963DBE11}"/>
              </a:ext>
            </a:extLst>
          </p:cNvPr>
          <p:cNvSpPr>
            <a:spLocks noGrp="1"/>
          </p:cNvSpPr>
          <p:nvPr>
            <p:ph type="pic" sz="quarter" idx="12"/>
          </p:nvPr>
        </p:nvSpPr>
        <p:spPr>
          <a:xfrm>
            <a:off x="6400800" y="304800"/>
            <a:ext cx="5486400" cy="6248400"/>
          </a:xfrm>
        </p:spPr>
        <p:txBody>
          <a:bodyPr/>
          <a:lstStyle/>
          <a:p>
            <a:endParaRPr lang="en-US" dirty="0"/>
          </a:p>
        </p:txBody>
      </p:sp>
    </p:spTree>
    <p:extLst>
      <p:ext uri="{BB962C8B-B14F-4D97-AF65-F5344CB8AC3E}">
        <p14:creationId xmlns:p14="http://schemas.microsoft.com/office/powerpoint/2010/main" val="109316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9753600"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26633" y="4587366"/>
            <a:ext cx="3154680" cy="1371516"/>
          </a:xfrm>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731130CC-525E-AD44-BE76-5DA2C906DDBF}"/>
              </a:ext>
            </a:extLst>
          </p:cNvPr>
          <p:cNvSpPr>
            <a:spLocks noGrp="1"/>
          </p:cNvSpPr>
          <p:nvPr>
            <p:ph type="pic" sz="quarter" idx="12"/>
          </p:nvPr>
        </p:nvSpPr>
        <p:spPr>
          <a:xfrm>
            <a:off x="1060973" y="1844675"/>
            <a:ext cx="2286000" cy="2286000"/>
          </a:xfrm>
        </p:spPr>
        <p:txBody>
          <a:bodyPr/>
          <a:lstStyle/>
          <a:p>
            <a:endParaRPr lang="en-US" dirty="0"/>
          </a:p>
        </p:txBody>
      </p:sp>
      <p:sp>
        <p:nvSpPr>
          <p:cNvPr id="17" name="Text Placeholder 3">
            <a:extLst>
              <a:ext uri="{FF2B5EF4-FFF2-40B4-BE49-F238E27FC236}">
                <a16:creationId xmlns:a16="http://schemas.microsoft.com/office/drawing/2014/main" id="{B8F2B667-01CB-0F44-8528-62CC01806DA1}"/>
              </a:ext>
            </a:extLst>
          </p:cNvPr>
          <p:cNvSpPr>
            <a:spLocks noGrp="1"/>
          </p:cNvSpPr>
          <p:nvPr>
            <p:ph type="body" sz="quarter" idx="13"/>
          </p:nvPr>
        </p:nvSpPr>
        <p:spPr>
          <a:xfrm>
            <a:off x="4126006" y="4587366"/>
            <a:ext cx="3154680" cy="1371516"/>
          </a:xfrm>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Picture Placeholder 5">
            <a:extLst>
              <a:ext uri="{FF2B5EF4-FFF2-40B4-BE49-F238E27FC236}">
                <a16:creationId xmlns:a16="http://schemas.microsoft.com/office/drawing/2014/main" id="{CB6D3068-33FA-824E-8ACC-1A58F90988EB}"/>
              </a:ext>
            </a:extLst>
          </p:cNvPr>
          <p:cNvSpPr>
            <a:spLocks noGrp="1"/>
          </p:cNvSpPr>
          <p:nvPr>
            <p:ph type="pic" sz="quarter" idx="14"/>
          </p:nvPr>
        </p:nvSpPr>
        <p:spPr>
          <a:xfrm>
            <a:off x="4537488" y="1844633"/>
            <a:ext cx="2286000" cy="2286000"/>
          </a:xfrm>
        </p:spPr>
        <p:txBody>
          <a:bodyPr/>
          <a:lstStyle/>
          <a:p>
            <a:endParaRPr lang="en-US" dirty="0"/>
          </a:p>
        </p:txBody>
      </p:sp>
      <p:sp>
        <p:nvSpPr>
          <p:cNvPr id="19" name="Oval 18">
            <a:extLst>
              <a:ext uri="{FF2B5EF4-FFF2-40B4-BE49-F238E27FC236}">
                <a16:creationId xmlns:a16="http://schemas.microsoft.com/office/drawing/2014/main" id="{78C35762-AE83-FD4A-BC57-446DE5C6FB2F}"/>
              </a:ext>
            </a:extLst>
          </p:cNvPr>
          <p:cNvSpPr>
            <a:spLocks noChangeAspect="1"/>
          </p:cNvSpPr>
          <p:nvPr userDrawn="1"/>
        </p:nvSpPr>
        <p:spPr>
          <a:xfrm>
            <a:off x="878093" y="1661753"/>
            <a:ext cx="2651760" cy="265176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F1F3A18-6FEF-704F-B0AE-DC43ED9261D5}"/>
              </a:ext>
            </a:extLst>
          </p:cNvPr>
          <p:cNvSpPr>
            <a:spLocks noChangeAspect="1"/>
          </p:cNvSpPr>
          <p:nvPr userDrawn="1"/>
        </p:nvSpPr>
        <p:spPr>
          <a:xfrm>
            <a:off x="4354606" y="1661753"/>
            <a:ext cx="2651760" cy="265176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id="{7B05BE5D-62B5-3A42-AC7F-086E60D9BA59}"/>
              </a:ext>
            </a:extLst>
          </p:cNvPr>
          <p:cNvSpPr>
            <a:spLocks noGrp="1"/>
          </p:cNvSpPr>
          <p:nvPr>
            <p:ph type="body" sz="quarter" idx="15"/>
          </p:nvPr>
        </p:nvSpPr>
        <p:spPr>
          <a:xfrm>
            <a:off x="8433549" y="4587366"/>
            <a:ext cx="3154680" cy="1371516"/>
          </a:xfrm>
        </p:spPr>
        <p:txBody>
          <a:bodyPr anchor="ctr"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2" name="Picture Placeholder 5">
            <a:extLst>
              <a:ext uri="{FF2B5EF4-FFF2-40B4-BE49-F238E27FC236}">
                <a16:creationId xmlns:a16="http://schemas.microsoft.com/office/drawing/2014/main" id="{48F32572-48C7-4248-934A-EDD6A5B8FDBB}"/>
              </a:ext>
            </a:extLst>
          </p:cNvPr>
          <p:cNvSpPr>
            <a:spLocks noGrp="1"/>
          </p:cNvSpPr>
          <p:nvPr>
            <p:ph type="pic" sz="quarter" idx="16"/>
          </p:nvPr>
        </p:nvSpPr>
        <p:spPr>
          <a:xfrm>
            <a:off x="8845031" y="1844633"/>
            <a:ext cx="2286000" cy="2286000"/>
          </a:xfrm>
        </p:spPr>
        <p:txBody>
          <a:bodyPr/>
          <a:lstStyle/>
          <a:p>
            <a:endParaRPr lang="en-US" dirty="0"/>
          </a:p>
        </p:txBody>
      </p:sp>
      <p:sp>
        <p:nvSpPr>
          <p:cNvPr id="23" name="Oval 22">
            <a:extLst>
              <a:ext uri="{FF2B5EF4-FFF2-40B4-BE49-F238E27FC236}">
                <a16:creationId xmlns:a16="http://schemas.microsoft.com/office/drawing/2014/main" id="{22DFCA6B-CFC3-794A-83F8-0C0182ED002F}"/>
              </a:ext>
            </a:extLst>
          </p:cNvPr>
          <p:cNvSpPr>
            <a:spLocks noChangeAspect="1"/>
          </p:cNvSpPr>
          <p:nvPr userDrawn="1"/>
        </p:nvSpPr>
        <p:spPr>
          <a:xfrm>
            <a:off x="8662149" y="1661753"/>
            <a:ext cx="2651760" cy="265176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BCFC562-B0E0-B64E-83FD-BF851A346CC0}"/>
              </a:ext>
            </a:extLst>
          </p:cNvPr>
          <p:cNvCxnSpPr>
            <a:stCxn id="19" idx="6"/>
            <a:endCxn id="20" idx="2"/>
          </p:cNvCxnSpPr>
          <p:nvPr userDrawn="1"/>
        </p:nvCxnSpPr>
        <p:spPr>
          <a:xfrm>
            <a:off x="3529853" y="2987633"/>
            <a:ext cx="8247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50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4CBEF7-ED50-424E-BCE8-CF92FEA06F51}"/>
              </a:ext>
            </a:extLst>
          </p:cNvPr>
          <p:cNvSpPr/>
          <p:nvPr userDrawn="1"/>
        </p:nvSpPr>
        <p:spPr>
          <a:xfrm>
            <a:off x="304800" y="304800"/>
            <a:ext cx="11582400" cy="62484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7D650-C358-C843-A260-883E97EC318E}"/>
              </a:ext>
            </a:extLst>
          </p:cNvPr>
          <p:cNvSpPr>
            <a:spLocks noGrp="1"/>
          </p:cNvSpPr>
          <p:nvPr>
            <p:ph type="title" hasCustomPrompt="1"/>
          </p:nvPr>
        </p:nvSpPr>
        <p:spPr>
          <a:xfrm>
            <a:off x="1828800" y="617517"/>
            <a:ext cx="9753600" cy="914399"/>
          </a:xfrm>
        </p:spPr>
        <p:txBody>
          <a:bodyPr/>
          <a:lstStyle>
            <a:lvl1pPr>
              <a:defRPr>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677827E-04C4-F646-B289-1E267F02CE93}"/>
              </a:ext>
            </a:extLst>
          </p:cNvPr>
          <p:cNvSpPr>
            <a:spLocks noGrp="1"/>
          </p:cNvSpPr>
          <p:nvPr>
            <p:ph type="body" sz="quarter" idx="10"/>
          </p:nvPr>
        </p:nvSpPr>
        <p:spPr>
          <a:xfrm>
            <a:off x="609600" y="4421663"/>
            <a:ext cx="2286000" cy="1371516"/>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A0D84387-CD2A-FD44-8073-702000E1B8CD}"/>
              </a:ext>
            </a:extLst>
          </p:cNvPr>
          <p:cNvSpPr>
            <a:spLocks noGrp="1"/>
          </p:cNvSpPr>
          <p:nvPr>
            <p:ph type="pic" sz="quarter" idx="11"/>
          </p:nvPr>
        </p:nvSpPr>
        <p:spPr>
          <a:xfrm>
            <a:off x="609600" y="609600"/>
            <a:ext cx="914400" cy="914400"/>
          </a:xfrm>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731130CC-525E-AD44-BE76-5DA2C906DDBF}"/>
              </a:ext>
            </a:extLst>
          </p:cNvPr>
          <p:cNvSpPr>
            <a:spLocks noGrp="1"/>
          </p:cNvSpPr>
          <p:nvPr>
            <p:ph type="pic" sz="quarter" idx="12"/>
          </p:nvPr>
        </p:nvSpPr>
        <p:spPr>
          <a:xfrm>
            <a:off x="609600" y="1844675"/>
            <a:ext cx="2286000" cy="2286000"/>
          </a:xfrm>
        </p:spPr>
        <p:txBody>
          <a:bodyPr/>
          <a:lstStyle/>
          <a:p>
            <a:endParaRPr lang="en-US" dirty="0"/>
          </a:p>
        </p:txBody>
      </p:sp>
      <p:cxnSp>
        <p:nvCxnSpPr>
          <p:cNvPr id="9" name="Straight Connector 8">
            <a:extLst>
              <a:ext uri="{FF2B5EF4-FFF2-40B4-BE49-F238E27FC236}">
                <a16:creationId xmlns:a16="http://schemas.microsoft.com/office/drawing/2014/main" id="{581CF31B-3617-7C45-BB9F-012BB16D7FFF}"/>
              </a:ext>
            </a:extLst>
          </p:cNvPr>
          <p:cNvCxnSpPr>
            <a:cxnSpLocks/>
          </p:cNvCxnSpPr>
          <p:nvPr userDrawn="1"/>
        </p:nvCxnSpPr>
        <p:spPr>
          <a:xfrm>
            <a:off x="1752600" y="2987675"/>
            <a:ext cx="8686800" cy="0"/>
          </a:xfrm>
          <a:prstGeom prst="line">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3D9CEAA-A3ED-7D46-9CA0-8BE312751680}"/>
              </a:ext>
            </a:extLst>
          </p:cNvPr>
          <p:cNvSpPr>
            <a:spLocks noGrp="1"/>
          </p:cNvSpPr>
          <p:nvPr>
            <p:ph type="body" sz="quarter" idx="13"/>
          </p:nvPr>
        </p:nvSpPr>
        <p:spPr>
          <a:xfrm>
            <a:off x="3501242" y="4421663"/>
            <a:ext cx="2286000" cy="1371516"/>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Picture Placeholder 5">
            <a:extLst>
              <a:ext uri="{FF2B5EF4-FFF2-40B4-BE49-F238E27FC236}">
                <a16:creationId xmlns:a16="http://schemas.microsoft.com/office/drawing/2014/main" id="{52D8E43B-FB46-2748-B832-AE7A6ADB9008}"/>
              </a:ext>
            </a:extLst>
          </p:cNvPr>
          <p:cNvSpPr>
            <a:spLocks noGrp="1"/>
          </p:cNvSpPr>
          <p:nvPr>
            <p:ph type="pic" sz="quarter" idx="14"/>
          </p:nvPr>
        </p:nvSpPr>
        <p:spPr>
          <a:xfrm>
            <a:off x="3501242" y="1844675"/>
            <a:ext cx="2286000" cy="2286000"/>
          </a:xfrm>
        </p:spPr>
        <p:txBody>
          <a:bodyPr/>
          <a:lstStyle/>
          <a:p>
            <a:endParaRPr lang="en-US" dirty="0"/>
          </a:p>
        </p:txBody>
      </p:sp>
      <p:sp>
        <p:nvSpPr>
          <p:cNvPr id="12" name="Text Placeholder 3">
            <a:extLst>
              <a:ext uri="{FF2B5EF4-FFF2-40B4-BE49-F238E27FC236}">
                <a16:creationId xmlns:a16="http://schemas.microsoft.com/office/drawing/2014/main" id="{69E92CFA-1A55-7A4C-A32D-7B3AD98E5287}"/>
              </a:ext>
            </a:extLst>
          </p:cNvPr>
          <p:cNvSpPr>
            <a:spLocks noGrp="1"/>
          </p:cNvSpPr>
          <p:nvPr>
            <p:ph type="body" sz="quarter" idx="15"/>
          </p:nvPr>
        </p:nvSpPr>
        <p:spPr>
          <a:xfrm>
            <a:off x="6404760" y="4419684"/>
            <a:ext cx="2286000" cy="1371516"/>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Picture Placeholder 5">
            <a:extLst>
              <a:ext uri="{FF2B5EF4-FFF2-40B4-BE49-F238E27FC236}">
                <a16:creationId xmlns:a16="http://schemas.microsoft.com/office/drawing/2014/main" id="{C5C13EF9-6D8F-8C48-AB39-6F14CFE6585C}"/>
              </a:ext>
            </a:extLst>
          </p:cNvPr>
          <p:cNvSpPr>
            <a:spLocks noGrp="1"/>
          </p:cNvSpPr>
          <p:nvPr>
            <p:ph type="pic" sz="quarter" idx="16"/>
          </p:nvPr>
        </p:nvSpPr>
        <p:spPr>
          <a:xfrm>
            <a:off x="6404760" y="1842696"/>
            <a:ext cx="2286000" cy="2286000"/>
          </a:xfrm>
        </p:spPr>
        <p:txBody>
          <a:bodyPr/>
          <a:lstStyle/>
          <a:p>
            <a:endParaRPr lang="en-US" dirty="0"/>
          </a:p>
        </p:txBody>
      </p:sp>
      <p:sp>
        <p:nvSpPr>
          <p:cNvPr id="14" name="Text Placeholder 3">
            <a:extLst>
              <a:ext uri="{FF2B5EF4-FFF2-40B4-BE49-F238E27FC236}">
                <a16:creationId xmlns:a16="http://schemas.microsoft.com/office/drawing/2014/main" id="{269BFC09-9FD7-DD4A-B88A-04D75ED53497}"/>
              </a:ext>
            </a:extLst>
          </p:cNvPr>
          <p:cNvSpPr>
            <a:spLocks noGrp="1"/>
          </p:cNvSpPr>
          <p:nvPr>
            <p:ph type="body" sz="quarter" idx="17"/>
          </p:nvPr>
        </p:nvSpPr>
        <p:spPr>
          <a:xfrm>
            <a:off x="9296402" y="4419684"/>
            <a:ext cx="2286000" cy="1371516"/>
          </a:xfrm>
        </p:spPr>
        <p:txBody>
          <a:bodyPr anchor="t" anchorCtr="0">
            <a:normAutofit/>
          </a:bodyPr>
          <a:lstStyle>
            <a:lvl1pPr marL="0" indent="0" algn="ct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Picture Placeholder 5">
            <a:extLst>
              <a:ext uri="{FF2B5EF4-FFF2-40B4-BE49-F238E27FC236}">
                <a16:creationId xmlns:a16="http://schemas.microsoft.com/office/drawing/2014/main" id="{8FF5C49F-BC63-3B43-BEEC-3C80EE84476B}"/>
              </a:ext>
            </a:extLst>
          </p:cNvPr>
          <p:cNvSpPr>
            <a:spLocks noGrp="1"/>
          </p:cNvSpPr>
          <p:nvPr>
            <p:ph type="pic" sz="quarter" idx="18"/>
          </p:nvPr>
        </p:nvSpPr>
        <p:spPr>
          <a:xfrm>
            <a:off x="9296402" y="1842696"/>
            <a:ext cx="2286000" cy="2286000"/>
          </a:xfrm>
        </p:spPr>
        <p:txBody>
          <a:bodyPr/>
          <a:lstStyle/>
          <a:p>
            <a:endParaRPr lang="en-US" dirty="0"/>
          </a:p>
        </p:txBody>
      </p:sp>
    </p:spTree>
    <p:extLst>
      <p:ext uri="{BB962C8B-B14F-4D97-AF65-F5344CB8AC3E}">
        <p14:creationId xmlns:p14="http://schemas.microsoft.com/office/powerpoint/2010/main" val="40210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F3C8F-4ECE-FC42-9038-1854B0856F4C}"/>
              </a:ext>
            </a:extLst>
          </p:cNvPr>
          <p:cNvSpPr>
            <a:spLocks noGrp="1"/>
          </p:cNvSpPr>
          <p:nvPr>
            <p:ph type="title"/>
          </p:nvPr>
        </p:nvSpPr>
        <p:spPr>
          <a:xfrm>
            <a:off x="609600" y="617517"/>
            <a:ext cx="10972800" cy="9143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B08D700-E139-9447-A46B-33B12F571117}"/>
              </a:ext>
            </a:extLst>
          </p:cNvPr>
          <p:cNvSpPr>
            <a:spLocks noGrp="1"/>
          </p:cNvSpPr>
          <p:nvPr>
            <p:ph type="body" idx="1"/>
          </p:nvPr>
        </p:nvSpPr>
        <p:spPr>
          <a:xfrm>
            <a:off x="609600" y="1844633"/>
            <a:ext cx="10972800" cy="44037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41339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5" r:id="rId5"/>
    <p:sldLayoutId id="2147483656" r:id="rId6"/>
    <p:sldLayoutId id="2147483651" r:id="rId7"/>
    <p:sldLayoutId id="2147483652" r:id="rId8"/>
    <p:sldLayoutId id="2147483657" r:id="rId9"/>
    <p:sldLayoutId id="2147483653" r:id="rId10"/>
    <p:sldLayoutId id="2147483654" r:id="rId11"/>
  </p:sldLayoutIdLst>
  <p:txStyles>
    <p:titleStyle>
      <a:lvl1pPr algn="l" defTabSz="914400" rtl="0" eaLnBrk="1" latinLnBrk="0" hangingPunct="1">
        <a:lnSpc>
          <a:spcPct val="90000"/>
        </a:lnSpc>
        <a:spcBef>
          <a:spcPct val="0"/>
        </a:spcBef>
        <a:buNone/>
        <a:defRPr sz="2800" b="0" i="0" kern="1200" spc="300" baseline="0">
          <a:solidFill>
            <a:schemeClr val="bg1"/>
          </a:solidFill>
          <a:latin typeface="Avenir Book" panose="02000503020000020003" pitchFamily="2" charset="0"/>
          <a:ea typeface="+mj-ea"/>
          <a:cs typeface="Avenir Book" panose="020005030200000200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2pPr>
      <a:lvl3pPr marL="1143000" indent="-228600" algn="l" defTabSz="914400" rtl="0" eaLnBrk="1" latinLnBrk="0" hangingPunct="1">
        <a:lnSpc>
          <a:spcPct val="150000"/>
        </a:lnSpc>
        <a:spcBef>
          <a:spcPts val="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orient="horz" pos="192" userDrawn="1">
          <p15:clr>
            <a:srgbClr val="F26B43"/>
          </p15:clr>
        </p15:guide>
        <p15:guide id="6" orient="horz" pos="4128" userDrawn="1">
          <p15:clr>
            <a:srgbClr val="F26B43"/>
          </p15:clr>
        </p15:guide>
        <p15:guide id="7" pos="384" userDrawn="1">
          <p15:clr>
            <a:srgbClr val="F26B43"/>
          </p15:clr>
        </p15:guide>
        <p15:guide id="8" pos="7296" userDrawn="1">
          <p15:clr>
            <a:srgbClr val="F26B43"/>
          </p15:clr>
        </p15:guide>
        <p15:guide id="9" orient="horz" pos="384" userDrawn="1">
          <p15:clr>
            <a:srgbClr val="F26B43"/>
          </p15:clr>
        </p15:guide>
        <p15:guide id="10"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BE5304-B018-294E-85B5-53F2ED4859A0}"/>
              </a:ext>
            </a:extLst>
          </p:cNvPr>
          <p:cNvPicPr>
            <a:picLocks noGrp="1" noChangeAspect="1"/>
          </p:cNvPicPr>
          <p:nvPr>
            <p:ph type="pic" sz="quarter" idx="10"/>
          </p:nvPr>
        </p:nvPicPr>
        <p:blipFill>
          <a:blip r:embed="rId2"/>
          <a:srcRect l="44" r="44"/>
          <a:stretch>
            <a:fillRect/>
          </a:stretch>
        </p:blipFill>
        <p:spPr/>
      </p:pic>
      <p:sp>
        <p:nvSpPr>
          <p:cNvPr id="3" name="Title 2">
            <a:extLst>
              <a:ext uri="{FF2B5EF4-FFF2-40B4-BE49-F238E27FC236}">
                <a16:creationId xmlns:a16="http://schemas.microsoft.com/office/drawing/2014/main" id="{323FF01D-9C9F-A44E-9212-C94F250E3063}"/>
              </a:ext>
            </a:extLst>
          </p:cNvPr>
          <p:cNvSpPr>
            <a:spLocks noGrp="1"/>
          </p:cNvSpPr>
          <p:nvPr>
            <p:ph type="ctrTitle"/>
          </p:nvPr>
        </p:nvSpPr>
        <p:spPr>
          <a:xfrm>
            <a:off x="0" y="2362200"/>
            <a:ext cx="12192000" cy="1143000"/>
          </a:xfrm>
        </p:spPr>
        <p:txBody>
          <a:bodyPr/>
          <a:lstStyle/>
          <a:p>
            <a:r>
              <a:rPr lang="en-US" dirty="0"/>
              <a:t>M. SKYLAR EZELL</a:t>
            </a:r>
          </a:p>
        </p:txBody>
      </p:sp>
      <p:sp>
        <p:nvSpPr>
          <p:cNvPr id="4" name="Subtitle 3">
            <a:extLst>
              <a:ext uri="{FF2B5EF4-FFF2-40B4-BE49-F238E27FC236}">
                <a16:creationId xmlns:a16="http://schemas.microsoft.com/office/drawing/2014/main" id="{A61882FB-B079-0642-8EF2-A6D44EB54854}"/>
              </a:ext>
            </a:extLst>
          </p:cNvPr>
          <p:cNvSpPr>
            <a:spLocks noGrp="1"/>
          </p:cNvSpPr>
          <p:nvPr>
            <p:ph type="subTitle" idx="1"/>
          </p:nvPr>
        </p:nvSpPr>
        <p:spPr>
          <a:xfrm>
            <a:off x="0" y="3505200"/>
            <a:ext cx="12192000" cy="914400"/>
          </a:xfrm>
        </p:spPr>
        <p:txBody>
          <a:bodyPr/>
          <a:lstStyle/>
          <a:p>
            <a:r>
              <a:rPr lang="en-US" b="1" dirty="0"/>
              <a:t>AN INTRODUCTION</a:t>
            </a:r>
          </a:p>
        </p:txBody>
      </p:sp>
      <p:sp>
        <p:nvSpPr>
          <p:cNvPr id="8" name="Rounded Rectangle 7">
            <a:hlinkClick r:id="rId3" action="ppaction://hlinksldjump"/>
            <a:extLst>
              <a:ext uri="{FF2B5EF4-FFF2-40B4-BE49-F238E27FC236}">
                <a16:creationId xmlns:a16="http://schemas.microsoft.com/office/drawing/2014/main" id="{79B83FA4-4B6E-BF43-A8E3-4C540FF37E07}"/>
              </a:ext>
            </a:extLst>
          </p:cNvPr>
          <p:cNvSpPr/>
          <p:nvPr/>
        </p:nvSpPr>
        <p:spPr>
          <a:xfrm>
            <a:off x="6248400" y="5364480"/>
            <a:ext cx="320040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en-US" b="1" spc="300" dirty="0">
                <a:solidFill>
                  <a:schemeClr val="tx1">
                    <a:lumMod val="75000"/>
                    <a:lumOff val="25000"/>
                  </a:schemeClr>
                </a:solidFill>
                <a:latin typeface="Avenir Black" panose="02000503020000020003" pitchFamily="2" charset="0"/>
              </a:rPr>
              <a:t>CLICK TO START</a:t>
            </a:r>
          </a:p>
        </p:txBody>
      </p:sp>
      <p:pic>
        <p:nvPicPr>
          <p:cNvPr id="7" name="Picture 6" descr="Icon&#10;&#10;Description automatically generated">
            <a:hlinkClick r:id="rId3" action="ppaction://hlinksldjump"/>
            <a:extLst>
              <a:ext uri="{FF2B5EF4-FFF2-40B4-BE49-F238E27FC236}">
                <a16:creationId xmlns:a16="http://schemas.microsoft.com/office/drawing/2014/main" id="{CF109818-2D1E-D64D-A286-539D8799437D}"/>
              </a:ext>
            </a:extLst>
          </p:cNvPr>
          <p:cNvPicPr>
            <a:picLocks noChangeAspect="1"/>
          </p:cNvPicPr>
          <p:nvPr/>
        </p:nvPicPr>
        <p:blipFill>
          <a:blip r:embed="rId4">
            <a:duotone>
              <a:schemeClr val="accent4">
                <a:shade val="45000"/>
                <a:satMod val="135000"/>
              </a:schemeClr>
              <a:prstClr val="white"/>
            </a:duotone>
          </a:blip>
          <a:stretch>
            <a:fillRect/>
          </a:stretch>
        </p:blipFill>
        <p:spPr>
          <a:xfrm>
            <a:off x="5181600" y="4267200"/>
            <a:ext cx="1828800" cy="1828800"/>
          </a:xfrm>
          <a:prstGeom prst="rect">
            <a:avLst/>
          </a:prstGeom>
        </p:spPr>
      </p:pic>
    </p:spTree>
    <p:extLst>
      <p:ext uri="{BB962C8B-B14F-4D97-AF65-F5344CB8AC3E}">
        <p14:creationId xmlns:p14="http://schemas.microsoft.com/office/powerpoint/2010/main" val="5319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375 -2.22222E-6 L 1.11022E-16 -2.22222E-6 " pathEditMode="relative" rAng="0" ptsTypes="AA">
                                      <p:cBhvr>
                                        <p:cTn id="6" dur="2000" fill="hold"/>
                                        <p:tgtEl>
                                          <p:spTgt spid="8"/>
                                        </p:tgtEl>
                                        <p:attrNameLst>
                                          <p:attrName>ppt_x</p:attrName>
                                          <p:attrName>ppt_y</p:attrName>
                                        </p:attrNameLst>
                                      </p:cBhvr>
                                      <p:rCtr x="1875" y="0"/>
                                    </p:animMotion>
                                  </p:childTnLst>
                                </p:cTn>
                              </p:par>
                              <p:par>
                                <p:cTn id="7" presetID="10"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D551-7852-5843-B223-9DE3956D02AF}"/>
              </a:ext>
            </a:extLst>
          </p:cNvPr>
          <p:cNvSpPr>
            <a:spLocks noGrp="1"/>
          </p:cNvSpPr>
          <p:nvPr>
            <p:ph type="title"/>
          </p:nvPr>
        </p:nvSpPr>
        <p:spPr/>
        <p:txBody>
          <a:bodyPr/>
          <a:lstStyle/>
          <a:p>
            <a:r>
              <a:rPr lang="en-US" b="1" dirty="0"/>
              <a:t>KEY STAKEHOLDERS</a:t>
            </a:r>
          </a:p>
        </p:txBody>
      </p:sp>
      <p:sp>
        <p:nvSpPr>
          <p:cNvPr id="3" name="Text Placeholder 2">
            <a:extLst>
              <a:ext uri="{FF2B5EF4-FFF2-40B4-BE49-F238E27FC236}">
                <a16:creationId xmlns:a16="http://schemas.microsoft.com/office/drawing/2014/main" id="{DD5DBEF5-0140-6944-B7CB-6F01F6EBFE89}"/>
              </a:ext>
            </a:extLst>
          </p:cNvPr>
          <p:cNvSpPr>
            <a:spLocks noGrp="1"/>
          </p:cNvSpPr>
          <p:nvPr>
            <p:ph type="body" sz="quarter" idx="10"/>
          </p:nvPr>
        </p:nvSpPr>
        <p:spPr/>
        <p:txBody>
          <a:bodyPr/>
          <a:lstStyle/>
          <a:p>
            <a:r>
              <a:rPr lang="en-US" dirty="0"/>
              <a:t>DIRECTV and AT&amp;T IT Security (client)</a:t>
            </a:r>
          </a:p>
        </p:txBody>
      </p:sp>
      <p:pic>
        <p:nvPicPr>
          <p:cNvPr id="17" name="Picture Placeholder 16" descr="Icon&#10;&#10;Description automatically generated">
            <a:extLst>
              <a:ext uri="{FF2B5EF4-FFF2-40B4-BE49-F238E27FC236}">
                <a16:creationId xmlns:a16="http://schemas.microsoft.com/office/drawing/2014/main" id="{4EC99135-A708-2142-B51F-EFC67ACA24A1}"/>
              </a:ext>
            </a:extLst>
          </p:cNvPr>
          <p:cNvPicPr>
            <a:picLocks noGrp="1" noChangeAspect="1"/>
          </p:cNvPicPr>
          <p:nvPr>
            <p:ph type="pic" sz="quarter" idx="11"/>
          </p:nvPr>
        </p:nvPicPr>
        <p:blipFill rotWithShape="1">
          <a:blip r:embed="rId2"/>
          <a:srcRect/>
          <a:stretch>
            <a:fillRect/>
          </a:stretch>
        </p:blipFill>
        <p:spPr/>
      </p:pic>
      <p:sp>
        <p:nvSpPr>
          <p:cNvPr id="5" name="Text Placeholder 4">
            <a:extLst>
              <a:ext uri="{FF2B5EF4-FFF2-40B4-BE49-F238E27FC236}">
                <a16:creationId xmlns:a16="http://schemas.microsoft.com/office/drawing/2014/main" id="{A0F9B71D-8CEE-6743-9083-DC4F06A269E8}"/>
              </a:ext>
            </a:extLst>
          </p:cNvPr>
          <p:cNvSpPr>
            <a:spLocks noGrp="1"/>
          </p:cNvSpPr>
          <p:nvPr>
            <p:ph type="body" sz="quarter" idx="12"/>
          </p:nvPr>
        </p:nvSpPr>
        <p:spPr/>
        <p:txBody>
          <a:bodyPr/>
          <a:lstStyle/>
          <a:p>
            <a:r>
              <a:rPr lang="en-US" dirty="0"/>
              <a:t>1</a:t>
            </a:r>
          </a:p>
        </p:txBody>
      </p:sp>
      <p:sp>
        <p:nvSpPr>
          <p:cNvPr id="6" name="Text Placeholder 5">
            <a:extLst>
              <a:ext uri="{FF2B5EF4-FFF2-40B4-BE49-F238E27FC236}">
                <a16:creationId xmlns:a16="http://schemas.microsoft.com/office/drawing/2014/main" id="{C7AB681C-0345-6D4B-87D7-C8C68222EC83}"/>
              </a:ext>
            </a:extLst>
          </p:cNvPr>
          <p:cNvSpPr>
            <a:spLocks noGrp="1"/>
          </p:cNvSpPr>
          <p:nvPr>
            <p:ph type="body" sz="quarter" idx="13"/>
          </p:nvPr>
        </p:nvSpPr>
        <p:spPr/>
        <p:txBody>
          <a:bodyPr/>
          <a:lstStyle/>
          <a:p>
            <a:r>
              <a:rPr lang="en-US" dirty="0"/>
              <a:t>DIRECTV and AT&amp;T Compliance</a:t>
            </a:r>
          </a:p>
        </p:txBody>
      </p:sp>
      <p:sp>
        <p:nvSpPr>
          <p:cNvPr id="7" name="Text Placeholder 6">
            <a:extLst>
              <a:ext uri="{FF2B5EF4-FFF2-40B4-BE49-F238E27FC236}">
                <a16:creationId xmlns:a16="http://schemas.microsoft.com/office/drawing/2014/main" id="{DFEBB006-0A2E-F94B-BFC6-201612F387F8}"/>
              </a:ext>
            </a:extLst>
          </p:cNvPr>
          <p:cNvSpPr>
            <a:spLocks noGrp="1"/>
          </p:cNvSpPr>
          <p:nvPr>
            <p:ph type="body" sz="quarter" idx="14"/>
          </p:nvPr>
        </p:nvSpPr>
        <p:spPr/>
        <p:txBody>
          <a:bodyPr/>
          <a:lstStyle/>
          <a:p>
            <a:r>
              <a:rPr lang="en-US" dirty="0"/>
              <a:t>2</a:t>
            </a:r>
          </a:p>
        </p:txBody>
      </p:sp>
      <p:sp>
        <p:nvSpPr>
          <p:cNvPr id="8" name="Text Placeholder 7">
            <a:extLst>
              <a:ext uri="{FF2B5EF4-FFF2-40B4-BE49-F238E27FC236}">
                <a16:creationId xmlns:a16="http://schemas.microsoft.com/office/drawing/2014/main" id="{BFCB2C50-B877-9145-B17C-B79149B7A123}"/>
              </a:ext>
            </a:extLst>
          </p:cNvPr>
          <p:cNvSpPr>
            <a:spLocks noGrp="1"/>
          </p:cNvSpPr>
          <p:nvPr>
            <p:ph type="body" sz="quarter" idx="15"/>
          </p:nvPr>
        </p:nvSpPr>
        <p:spPr/>
        <p:txBody>
          <a:bodyPr/>
          <a:lstStyle/>
          <a:p>
            <a:r>
              <a:rPr lang="en-US" dirty="0"/>
              <a:t>DIRECTV Talent Development</a:t>
            </a:r>
          </a:p>
        </p:txBody>
      </p:sp>
      <p:sp>
        <p:nvSpPr>
          <p:cNvPr id="9" name="Text Placeholder 8">
            <a:extLst>
              <a:ext uri="{FF2B5EF4-FFF2-40B4-BE49-F238E27FC236}">
                <a16:creationId xmlns:a16="http://schemas.microsoft.com/office/drawing/2014/main" id="{085D8472-44EE-8147-BAB1-40C428235967}"/>
              </a:ext>
            </a:extLst>
          </p:cNvPr>
          <p:cNvSpPr>
            <a:spLocks noGrp="1"/>
          </p:cNvSpPr>
          <p:nvPr>
            <p:ph type="body" sz="quarter" idx="16"/>
          </p:nvPr>
        </p:nvSpPr>
        <p:spPr/>
        <p:txBody>
          <a:bodyPr/>
          <a:lstStyle/>
          <a:p>
            <a:r>
              <a:rPr lang="en-US" dirty="0"/>
              <a:t>3</a:t>
            </a:r>
          </a:p>
        </p:txBody>
      </p:sp>
      <p:sp>
        <p:nvSpPr>
          <p:cNvPr id="10" name="Text Placeholder 9">
            <a:extLst>
              <a:ext uri="{FF2B5EF4-FFF2-40B4-BE49-F238E27FC236}">
                <a16:creationId xmlns:a16="http://schemas.microsoft.com/office/drawing/2014/main" id="{ED57C3CF-C8EC-F949-9D56-6035D6D7E4D4}"/>
              </a:ext>
            </a:extLst>
          </p:cNvPr>
          <p:cNvSpPr>
            <a:spLocks noGrp="1"/>
          </p:cNvSpPr>
          <p:nvPr>
            <p:ph type="body" sz="quarter" idx="17"/>
          </p:nvPr>
        </p:nvSpPr>
        <p:spPr/>
        <p:txBody>
          <a:bodyPr/>
          <a:lstStyle/>
          <a:p>
            <a:r>
              <a:rPr lang="en-US" dirty="0"/>
              <a:t>DIRECTV Human Resources</a:t>
            </a:r>
          </a:p>
        </p:txBody>
      </p:sp>
      <p:sp>
        <p:nvSpPr>
          <p:cNvPr id="11" name="Text Placeholder 10">
            <a:extLst>
              <a:ext uri="{FF2B5EF4-FFF2-40B4-BE49-F238E27FC236}">
                <a16:creationId xmlns:a16="http://schemas.microsoft.com/office/drawing/2014/main" id="{85986E33-5847-FD4E-BAB7-12C34DB7F02F}"/>
              </a:ext>
            </a:extLst>
          </p:cNvPr>
          <p:cNvSpPr>
            <a:spLocks noGrp="1"/>
          </p:cNvSpPr>
          <p:nvPr>
            <p:ph type="body" sz="quarter" idx="18"/>
          </p:nvPr>
        </p:nvSpPr>
        <p:spPr/>
        <p:txBody>
          <a:bodyPr/>
          <a:lstStyle/>
          <a:p>
            <a:r>
              <a:rPr lang="en-US" dirty="0"/>
              <a:t>4</a:t>
            </a:r>
          </a:p>
        </p:txBody>
      </p:sp>
      <p:sp>
        <p:nvSpPr>
          <p:cNvPr id="12" name="Text Placeholder 11">
            <a:extLst>
              <a:ext uri="{FF2B5EF4-FFF2-40B4-BE49-F238E27FC236}">
                <a16:creationId xmlns:a16="http://schemas.microsoft.com/office/drawing/2014/main" id="{F455AC8D-0E13-5742-A308-F8EE71D64207}"/>
              </a:ext>
            </a:extLst>
          </p:cNvPr>
          <p:cNvSpPr>
            <a:spLocks noGrp="1"/>
          </p:cNvSpPr>
          <p:nvPr>
            <p:ph type="body" sz="quarter" idx="19"/>
          </p:nvPr>
        </p:nvSpPr>
        <p:spPr/>
        <p:txBody>
          <a:bodyPr/>
          <a:lstStyle/>
          <a:p>
            <a:r>
              <a:rPr lang="en-US" dirty="0"/>
              <a:t>AT&amp;T Human Resources</a:t>
            </a:r>
          </a:p>
        </p:txBody>
      </p:sp>
      <p:sp>
        <p:nvSpPr>
          <p:cNvPr id="13" name="Text Placeholder 12">
            <a:extLst>
              <a:ext uri="{FF2B5EF4-FFF2-40B4-BE49-F238E27FC236}">
                <a16:creationId xmlns:a16="http://schemas.microsoft.com/office/drawing/2014/main" id="{A6DF2476-4655-7F40-93D4-39F8103BE689}"/>
              </a:ext>
            </a:extLst>
          </p:cNvPr>
          <p:cNvSpPr>
            <a:spLocks noGrp="1"/>
          </p:cNvSpPr>
          <p:nvPr>
            <p:ph type="body" sz="quarter" idx="20"/>
          </p:nvPr>
        </p:nvSpPr>
        <p:spPr/>
        <p:txBody>
          <a:bodyPr/>
          <a:lstStyle/>
          <a:p>
            <a:r>
              <a:rPr lang="en-US" dirty="0"/>
              <a:t>5</a:t>
            </a:r>
          </a:p>
        </p:txBody>
      </p:sp>
      <p:sp>
        <p:nvSpPr>
          <p:cNvPr id="14" name="Text Placeholder 13">
            <a:extLst>
              <a:ext uri="{FF2B5EF4-FFF2-40B4-BE49-F238E27FC236}">
                <a16:creationId xmlns:a16="http://schemas.microsoft.com/office/drawing/2014/main" id="{CEFC8365-7EAD-D540-9307-5EEB2583CCA4}"/>
              </a:ext>
            </a:extLst>
          </p:cNvPr>
          <p:cNvSpPr>
            <a:spLocks noGrp="1"/>
          </p:cNvSpPr>
          <p:nvPr>
            <p:ph type="body" sz="quarter" idx="21"/>
          </p:nvPr>
        </p:nvSpPr>
        <p:spPr/>
        <p:txBody>
          <a:bodyPr/>
          <a:lstStyle/>
          <a:p>
            <a:r>
              <a:rPr lang="en-US" dirty="0"/>
              <a:t>DIRECTV Employees and Contractors</a:t>
            </a:r>
          </a:p>
        </p:txBody>
      </p:sp>
      <p:sp>
        <p:nvSpPr>
          <p:cNvPr id="15" name="Text Placeholder 14">
            <a:extLst>
              <a:ext uri="{FF2B5EF4-FFF2-40B4-BE49-F238E27FC236}">
                <a16:creationId xmlns:a16="http://schemas.microsoft.com/office/drawing/2014/main" id="{5698849F-D9BD-D140-A9EC-8AF02C5316CE}"/>
              </a:ext>
            </a:extLst>
          </p:cNvPr>
          <p:cNvSpPr>
            <a:spLocks noGrp="1"/>
          </p:cNvSpPr>
          <p:nvPr>
            <p:ph type="body" sz="quarter" idx="22"/>
          </p:nvPr>
        </p:nvSpPr>
        <p:spPr/>
        <p:txBody>
          <a:bodyPr/>
          <a:lstStyle/>
          <a:p>
            <a:r>
              <a:rPr lang="en-US" dirty="0"/>
              <a:t>6</a:t>
            </a:r>
          </a:p>
        </p:txBody>
      </p:sp>
    </p:spTree>
    <p:extLst>
      <p:ext uri="{BB962C8B-B14F-4D97-AF65-F5344CB8AC3E}">
        <p14:creationId xmlns:p14="http://schemas.microsoft.com/office/powerpoint/2010/main" val="4816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EE9B-2847-AF4E-A9AE-98F259D0603F}"/>
              </a:ext>
            </a:extLst>
          </p:cNvPr>
          <p:cNvSpPr>
            <a:spLocks noGrp="1"/>
          </p:cNvSpPr>
          <p:nvPr>
            <p:ph type="title"/>
          </p:nvPr>
        </p:nvSpPr>
        <p:spPr>
          <a:xfrm>
            <a:off x="1828800" y="617517"/>
            <a:ext cx="9753600" cy="914399"/>
          </a:xfrm>
        </p:spPr>
        <p:txBody>
          <a:bodyPr/>
          <a:lstStyle/>
          <a:p>
            <a:r>
              <a:rPr lang="en-US" b="1" dirty="0"/>
              <a:t>RESULTS OVERVIEW</a:t>
            </a:r>
          </a:p>
        </p:txBody>
      </p:sp>
      <p:sp>
        <p:nvSpPr>
          <p:cNvPr id="3" name="Text Placeholder 2">
            <a:extLst>
              <a:ext uri="{FF2B5EF4-FFF2-40B4-BE49-F238E27FC236}">
                <a16:creationId xmlns:a16="http://schemas.microsoft.com/office/drawing/2014/main" id="{1D3404B2-97DF-1A4B-B40E-BA1DB237B6A9}"/>
              </a:ext>
            </a:extLst>
          </p:cNvPr>
          <p:cNvSpPr>
            <a:spLocks noGrp="1"/>
          </p:cNvSpPr>
          <p:nvPr>
            <p:ph type="body" sz="quarter" idx="10"/>
          </p:nvPr>
        </p:nvSpPr>
        <p:spPr>
          <a:xfrm>
            <a:off x="609600" y="3962442"/>
            <a:ext cx="3429000" cy="1830737"/>
          </a:xfrm>
        </p:spPr>
        <p:txBody>
          <a:bodyPr/>
          <a:lstStyle/>
          <a:p>
            <a:r>
              <a:rPr lang="en-US" dirty="0"/>
              <a:t>Nearly 100% employee completion rate</a:t>
            </a:r>
          </a:p>
        </p:txBody>
      </p:sp>
      <p:pic>
        <p:nvPicPr>
          <p:cNvPr id="11" name="Picture Placeholder 10" descr="Icon&#10;&#10;Description automatically generated">
            <a:extLst>
              <a:ext uri="{FF2B5EF4-FFF2-40B4-BE49-F238E27FC236}">
                <a16:creationId xmlns:a16="http://schemas.microsoft.com/office/drawing/2014/main" id="{0F0E205E-01BE-C94D-9402-903B2384EDC2}"/>
              </a:ext>
            </a:extLst>
          </p:cNvPr>
          <p:cNvPicPr>
            <a:picLocks noGrp="1" noChangeAspect="1"/>
          </p:cNvPicPr>
          <p:nvPr>
            <p:ph type="pic" sz="quarter" idx="11"/>
          </p:nvPr>
        </p:nvPicPr>
        <p:blipFill rotWithShape="1">
          <a:blip r:embed="rId2"/>
          <a:srcRect/>
          <a:stretch/>
        </p:blipFill>
        <p:spPr>
          <a:xfrm>
            <a:off x="609600" y="609600"/>
            <a:ext cx="914400" cy="914400"/>
          </a:xfrm>
        </p:spPr>
      </p:pic>
      <p:sp>
        <p:nvSpPr>
          <p:cNvPr id="16" name="Text Placeholder 15">
            <a:extLst>
              <a:ext uri="{FF2B5EF4-FFF2-40B4-BE49-F238E27FC236}">
                <a16:creationId xmlns:a16="http://schemas.microsoft.com/office/drawing/2014/main" id="{66530B77-BA3F-6D43-8AF2-3143729D8A42}"/>
              </a:ext>
            </a:extLst>
          </p:cNvPr>
          <p:cNvSpPr>
            <a:spLocks noGrp="1"/>
          </p:cNvSpPr>
          <p:nvPr>
            <p:ph type="body" sz="quarter" idx="13"/>
          </p:nvPr>
        </p:nvSpPr>
        <p:spPr/>
        <p:txBody>
          <a:bodyPr/>
          <a:lstStyle/>
          <a:p>
            <a:r>
              <a:rPr lang="en-US" dirty="0"/>
              <a:t>No significant security breaches</a:t>
            </a:r>
          </a:p>
        </p:txBody>
      </p:sp>
      <p:sp>
        <p:nvSpPr>
          <p:cNvPr id="17" name="Text Placeholder 16">
            <a:extLst>
              <a:ext uri="{FF2B5EF4-FFF2-40B4-BE49-F238E27FC236}">
                <a16:creationId xmlns:a16="http://schemas.microsoft.com/office/drawing/2014/main" id="{F9E7C31E-1C6C-2B4C-B1B5-B0E6A3229102}"/>
              </a:ext>
            </a:extLst>
          </p:cNvPr>
          <p:cNvSpPr>
            <a:spLocks noGrp="1"/>
          </p:cNvSpPr>
          <p:nvPr>
            <p:ph type="body" sz="quarter" idx="15"/>
          </p:nvPr>
        </p:nvSpPr>
        <p:spPr/>
        <p:txBody>
          <a:bodyPr/>
          <a:lstStyle/>
          <a:p>
            <a:r>
              <a:rPr lang="en-US" dirty="0"/>
              <a:t>Most employees happy with training upon completion</a:t>
            </a:r>
          </a:p>
        </p:txBody>
      </p:sp>
      <p:sp>
        <p:nvSpPr>
          <p:cNvPr id="7" name="Text Placeholder 6">
            <a:extLst>
              <a:ext uri="{FF2B5EF4-FFF2-40B4-BE49-F238E27FC236}">
                <a16:creationId xmlns:a16="http://schemas.microsoft.com/office/drawing/2014/main" id="{C81039BC-84AB-AC45-A934-7407EA6F61F0}"/>
              </a:ext>
            </a:extLst>
          </p:cNvPr>
          <p:cNvSpPr>
            <a:spLocks noGrp="1"/>
          </p:cNvSpPr>
          <p:nvPr>
            <p:ph type="body" sz="quarter" idx="16"/>
          </p:nvPr>
        </p:nvSpPr>
        <p:spPr>
          <a:xfrm>
            <a:off x="609600" y="1811029"/>
            <a:ext cx="3429000" cy="2151371"/>
          </a:xfrm>
        </p:spPr>
        <p:txBody>
          <a:bodyPr>
            <a:normAutofit/>
          </a:bodyPr>
          <a:lstStyle/>
          <a:p>
            <a:r>
              <a:rPr lang="en-US" sz="6000" dirty="0"/>
              <a:t>32,000+</a:t>
            </a:r>
          </a:p>
          <a:p>
            <a:r>
              <a:rPr lang="en-US" sz="2600" dirty="0"/>
              <a:t>EMPLOYEES</a:t>
            </a:r>
          </a:p>
        </p:txBody>
      </p:sp>
      <p:sp>
        <p:nvSpPr>
          <p:cNvPr id="18" name="Text Placeholder 17">
            <a:extLst>
              <a:ext uri="{FF2B5EF4-FFF2-40B4-BE49-F238E27FC236}">
                <a16:creationId xmlns:a16="http://schemas.microsoft.com/office/drawing/2014/main" id="{B52E4349-6CFF-5545-B7EA-5DB1B61BA312}"/>
              </a:ext>
            </a:extLst>
          </p:cNvPr>
          <p:cNvSpPr>
            <a:spLocks noGrp="1"/>
          </p:cNvSpPr>
          <p:nvPr>
            <p:ph type="body" sz="quarter" idx="17"/>
          </p:nvPr>
        </p:nvSpPr>
        <p:spPr/>
        <p:txBody>
          <a:bodyPr/>
          <a:lstStyle/>
          <a:p>
            <a:r>
              <a:rPr lang="en-US" sz="6000" dirty="0"/>
              <a:t>ZERO</a:t>
            </a:r>
            <a:endParaRPr lang="en-US" dirty="0"/>
          </a:p>
          <a:p>
            <a:r>
              <a:rPr lang="en-US" sz="2400" dirty="0"/>
              <a:t>CASES</a:t>
            </a:r>
          </a:p>
        </p:txBody>
      </p:sp>
      <p:sp>
        <p:nvSpPr>
          <p:cNvPr id="19" name="Text Placeholder 18">
            <a:extLst>
              <a:ext uri="{FF2B5EF4-FFF2-40B4-BE49-F238E27FC236}">
                <a16:creationId xmlns:a16="http://schemas.microsoft.com/office/drawing/2014/main" id="{61AE6A92-BBF7-D042-9E7F-189C7F2E20BD}"/>
              </a:ext>
            </a:extLst>
          </p:cNvPr>
          <p:cNvSpPr>
            <a:spLocks noGrp="1"/>
          </p:cNvSpPr>
          <p:nvPr>
            <p:ph type="body" sz="quarter" idx="18"/>
          </p:nvPr>
        </p:nvSpPr>
        <p:spPr/>
        <p:txBody>
          <a:bodyPr>
            <a:normAutofit/>
          </a:bodyPr>
          <a:lstStyle/>
          <a:p>
            <a:r>
              <a:rPr lang="en-US" sz="6000" dirty="0"/>
              <a:t>95%</a:t>
            </a:r>
          </a:p>
          <a:p>
            <a:r>
              <a:rPr lang="en-US" sz="2400" dirty="0"/>
              <a:t>SATISFACTION</a:t>
            </a:r>
          </a:p>
        </p:txBody>
      </p:sp>
      <p:pic>
        <p:nvPicPr>
          <p:cNvPr id="10" name="Picture 9" descr="Icon&#10;&#10;Description automatically generated">
            <a:hlinkClick r:id="rId3" action="ppaction://hlinksldjump"/>
            <a:extLst>
              <a:ext uri="{FF2B5EF4-FFF2-40B4-BE49-F238E27FC236}">
                <a16:creationId xmlns:a16="http://schemas.microsoft.com/office/drawing/2014/main" id="{932FD469-EC6B-304C-92D6-B2C777155336}"/>
              </a:ext>
            </a:extLst>
          </p:cNvPr>
          <p:cNvPicPr>
            <a:picLocks noChangeAspect="1"/>
          </p:cNvPicPr>
          <p:nvPr/>
        </p:nvPicPr>
        <p:blipFill>
          <a:blip r:embed="rId4"/>
          <a:stretch>
            <a:fillRect/>
          </a:stretch>
        </p:blipFill>
        <p:spPr>
          <a:xfrm>
            <a:off x="10668000" y="5638800"/>
            <a:ext cx="1097280" cy="1097280"/>
          </a:xfrm>
          <a:prstGeom prst="rect">
            <a:avLst/>
          </a:prstGeom>
        </p:spPr>
      </p:pic>
    </p:spTree>
    <p:extLst>
      <p:ext uri="{BB962C8B-B14F-4D97-AF65-F5344CB8AC3E}">
        <p14:creationId xmlns:p14="http://schemas.microsoft.com/office/powerpoint/2010/main" val="8309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hlinkClick r:id="rId2" action="ppaction://hlinksldjump"/>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3"/>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4"/>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5"/>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6"/>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7"/>
          <a:srcRect/>
          <a:stretch/>
        </p:blipFill>
        <p:spPr>
          <a:xfrm>
            <a:off x="10044896" y="4106884"/>
            <a:ext cx="1371600" cy="1371600"/>
          </a:xfrm>
        </p:spPr>
      </p:pic>
      <p:pic>
        <p:nvPicPr>
          <p:cNvPr id="15" name="Picture Placeholder 20">
            <a:extLst>
              <a:ext uri="{FF2B5EF4-FFF2-40B4-BE49-F238E27FC236}">
                <a16:creationId xmlns:a16="http://schemas.microsoft.com/office/drawing/2014/main" id="{BB33CF2D-92CC-8C49-A5DA-FC98A4CB502C}"/>
              </a:ext>
            </a:extLst>
          </p:cNvPr>
          <p:cNvPicPr>
            <a:picLocks noChangeAspect="1"/>
          </p:cNvPicPr>
          <p:nvPr/>
        </p:nvPicPr>
        <p:blipFill>
          <a:blip r:embed="rId5">
            <a:duotone>
              <a:schemeClr val="accent4">
                <a:shade val="45000"/>
                <a:satMod val="135000"/>
              </a:schemeClr>
              <a:prstClr val="white"/>
            </a:duotone>
          </a:blip>
          <a:srcRect/>
          <a:stretch/>
        </p:blipFill>
        <p:spPr>
          <a:xfrm>
            <a:off x="6400800" y="3200400"/>
            <a:ext cx="1371600" cy="1371600"/>
          </a:xfrm>
          <a:prstGeom prst="rect">
            <a:avLst/>
          </a:prstGeom>
        </p:spPr>
      </p:pic>
      <p:pic>
        <p:nvPicPr>
          <p:cNvPr id="14" name="Picture 13">
            <a:extLst>
              <a:ext uri="{FF2B5EF4-FFF2-40B4-BE49-F238E27FC236}">
                <a16:creationId xmlns:a16="http://schemas.microsoft.com/office/drawing/2014/main" id="{C02B0C94-AC98-F74F-917B-F4629E76CAA4}"/>
              </a:ext>
            </a:extLst>
          </p:cNvPr>
          <p:cNvPicPr>
            <a:picLocks noChangeAspect="1"/>
          </p:cNvPicPr>
          <p:nvPr/>
        </p:nvPicPr>
        <p:blipFill>
          <a:blip r:embed="rId8">
            <a:duotone>
              <a:schemeClr val="accent4">
                <a:shade val="45000"/>
                <a:satMod val="135000"/>
              </a:schemeClr>
              <a:prstClr val="white"/>
            </a:duotone>
          </a:blip>
          <a:srcRect/>
          <a:stretch/>
        </p:blipFill>
        <p:spPr>
          <a:xfrm>
            <a:off x="6234896" y="3924300"/>
            <a:ext cx="914400" cy="914400"/>
          </a:xfrm>
          <a:prstGeom prst="rect">
            <a:avLst/>
          </a:prstGeom>
        </p:spPr>
      </p:pic>
    </p:spTree>
    <p:extLst>
      <p:ext uri="{BB962C8B-B14F-4D97-AF65-F5344CB8AC3E}">
        <p14:creationId xmlns:p14="http://schemas.microsoft.com/office/powerpoint/2010/main" val="4005592402"/>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5326 0.1 L 1.875E-6 1.11111E-6 " pathEditMode="relative" rAng="0" ptsTypes="AA">
                                      <p:cBhvr>
                                        <p:cTn id="6" dur="500" fill="hold"/>
                                        <p:tgtEl>
                                          <p:spTgt spid="14"/>
                                        </p:tgtEl>
                                        <p:attrNameLst>
                                          <p:attrName>ppt_x</p:attrName>
                                          <p:attrName>ppt_y</p:attrName>
                                        </p:attrNameLst>
                                      </p:cBhvr>
                                      <p:rCtr x="2656" y="-50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A878D4-C63A-6645-8463-C5D2175E25EB}"/>
              </a:ext>
            </a:extLst>
          </p:cNvPr>
          <p:cNvSpPr>
            <a:spLocks noGrp="1"/>
          </p:cNvSpPr>
          <p:nvPr>
            <p:ph type="body" sz="quarter" idx="11"/>
          </p:nvPr>
        </p:nvSpPr>
        <p:spPr/>
        <p:txBody>
          <a:bodyPr>
            <a:normAutofit fontScale="70000" lnSpcReduction="20000"/>
          </a:bodyPr>
          <a:lstStyle/>
          <a:p>
            <a:r>
              <a:rPr lang="en-US" sz="4000" b="1" dirty="0"/>
              <a:t>MGM RESORTS UNIVERSITY</a:t>
            </a:r>
          </a:p>
          <a:p>
            <a:r>
              <a:rPr lang="en-US" dirty="0"/>
              <a:t>MGM Resorts University grew to meet company and employee needs.</a:t>
            </a:r>
          </a:p>
          <a:p>
            <a:r>
              <a:rPr lang="en-US" dirty="0"/>
              <a:t>It spearheaded initiatives designed to help employees take charge of their careers, professional development, and education. Leveraging targeted communication strategies helped the University rebrand itself, increase visibility, and highlight its impact on the company’s bottom line.</a:t>
            </a:r>
          </a:p>
          <a:p>
            <a:endParaRPr lang="en-US" dirty="0"/>
          </a:p>
          <a:p>
            <a:r>
              <a:rPr lang="en-US" dirty="0"/>
              <a:t> </a:t>
            </a:r>
          </a:p>
        </p:txBody>
      </p:sp>
      <p:pic>
        <p:nvPicPr>
          <p:cNvPr id="5" name="Picture Placeholder 4" descr="Icon&#10;&#10;Description automatically generated">
            <a:extLst>
              <a:ext uri="{FF2B5EF4-FFF2-40B4-BE49-F238E27FC236}">
                <a16:creationId xmlns:a16="http://schemas.microsoft.com/office/drawing/2014/main" id="{4AF1C2CD-670E-764F-B86C-D62632809E0F}"/>
              </a:ext>
            </a:extLst>
          </p:cNvPr>
          <p:cNvPicPr>
            <a:picLocks noGrp="1" noChangeAspect="1"/>
          </p:cNvPicPr>
          <p:nvPr>
            <p:ph type="pic" sz="quarter" idx="10"/>
          </p:nvPr>
        </p:nvPicPr>
        <p:blipFill rotWithShape="1">
          <a:blip r:embed="rId2"/>
          <a:srcRect/>
          <a:stretch>
            <a:fillRect/>
          </a:stretch>
        </p:blipFill>
        <p:spPr/>
      </p:pic>
    </p:spTree>
    <p:extLst>
      <p:ext uri="{BB962C8B-B14F-4D97-AF65-F5344CB8AC3E}">
        <p14:creationId xmlns:p14="http://schemas.microsoft.com/office/powerpoint/2010/main" val="8894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12D2-43C1-C548-8E69-FB52A6246F3E}"/>
              </a:ext>
            </a:extLst>
          </p:cNvPr>
          <p:cNvSpPr>
            <a:spLocks noGrp="1"/>
          </p:cNvSpPr>
          <p:nvPr>
            <p:ph type="title"/>
          </p:nvPr>
        </p:nvSpPr>
        <p:spPr/>
        <p:txBody>
          <a:bodyPr/>
          <a:lstStyle/>
          <a:p>
            <a:r>
              <a:rPr lang="en-US" b="1" dirty="0"/>
              <a:t>MGM RESORTS UNIVERSITY TIMELINE</a:t>
            </a:r>
          </a:p>
        </p:txBody>
      </p:sp>
      <p:sp>
        <p:nvSpPr>
          <p:cNvPr id="3" name="Text Placeholder 2">
            <a:extLst>
              <a:ext uri="{FF2B5EF4-FFF2-40B4-BE49-F238E27FC236}">
                <a16:creationId xmlns:a16="http://schemas.microsoft.com/office/drawing/2014/main" id="{215FE895-1736-5B42-AB6F-057B7A96A64A}"/>
              </a:ext>
            </a:extLst>
          </p:cNvPr>
          <p:cNvSpPr>
            <a:spLocks noGrp="1"/>
          </p:cNvSpPr>
          <p:nvPr>
            <p:ph type="body" sz="quarter" idx="10"/>
          </p:nvPr>
        </p:nvSpPr>
        <p:spPr/>
        <p:txBody>
          <a:bodyPr>
            <a:normAutofit/>
          </a:bodyPr>
          <a:lstStyle/>
          <a:p>
            <a:r>
              <a:rPr lang="en-US" sz="2400" b="1" dirty="0">
                <a:latin typeface="Avenir Black" panose="02000503020000020003" pitchFamily="2" charset="0"/>
              </a:rPr>
              <a:t>Pre-2012</a:t>
            </a:r>
          </a:p>
          <a:p>
            <a:r>
              <a:rPr lang="en-US" b="1" dirty="0"/>
              <a:t>TASK MASTERS</a:t>
            </a:r>
          </a:p>
          <a:p>
            <a:r>
              <a:rPr lang="en-US" dirty="0"/>
              <a:t>University seen as strictly computer classes with no substantial career development curriculum or programs</a:t>
            </a:r>
          </a:p>
        </p:txBody>
      </p:sp>
      <p:pic>
        <p:nvPicPr>
          <p:cNvPr id="11" name="Picture Placeholder 10" descr="Icon&#10;&#10;Description automatically generated">
            <a:extLst>
              <a:ext uri="{FF2B5EF4-FFF2-40B4-BE49-F238E27FC236}">
                <a16:creationId xmlns:a16="http://schemas.microsoft.com/office/drawing/2014/main" id="{BCDAF216-97BE-344A-9138-17AAB5C498C1}"/>
              </a:ext>
            </a:extLst>
          </p:cNvPr>
          <p:cNvPicPr>
            <a:picLocks noGrp="1" noChangeAspect="1"/>
          </p:cNvPicPr>
          <p:nvPr>
            <p:ph type="pic" sz="quarter" idx="11"/>
          </p:nvPr>
        </p:nvPicPr>
        <p:blipFill rotWithShape="1">
          <a:blip r:embed="rId2"/>
          <a:srcRect/>
          <a:stretch>
            <a:fillRect/>
          </a:stretch>
        </p:blipFill>
        <p:spPr/>
      </p:pic>
      <p:sp>
        <p:nvSpPr>
          <p:cNvPr id="6" name="Text Placeholder 5">
            <a:extLst>
              <a:ext uri="{FF2B5EF4-FFF2-40B4-BE49-F238E27FC236}">
                <a16:creationId xmlns:a16="http://schemas.microsoft.com/office/drawing/2014/main" id="{E2A88A10-8AE5-6B4B-9D0E-E66F8B2EE95F}"/>
              </a:ext>
            </a:extLst>
          </p:cNvPr>
          <p:cNvSpPr>
            <a:spLocks noGrp="1"/>
          </p:cNvSpPr>
          <p:nvPr>
            <p:ph type="body" sz="quarter" idx="13"/>
          </p:nvPr>
        </p:nvSpPr>
        <p:spPr/>
        <p:txBody>
          <a:bodyPr>
            <a:normAutofit/>
          </a:bodyPr>
          <a:lstStyle/>
          <a:p>
            <a:r>
              <a:rPr lang="en-US" sz="2400" b="1" dirty="0">
                <a:latin typeface="Avenir Black" panose="02000503020000020003" pitchFamily="2" charset="0"/>
              </a:rPr>
              <a:t>2012</a:t>
            </a:r>
          </a:p>
          <a:p>
            <a:r>
              <a:rPr lang="en-US" b="1" dirty="0"/>
              <a:t>NEW LEADERSHIP</a:t>
            </a:r>
          </a:p>
          <a:p>
            <a:r>
              <a:rPr lang="en-US" dirty="0"/>
              <a:t>Talent Management leadership (University, Organizational Development and Change Management, Talent Acquisition, Guest Loyalty) firmly in place</a:t>
            </a:r>
          </a:p>
          <a:p>
            <a:endParaRPr lang="en-US" dirty="0"/>
          </a:p>
          <a:p>
            <a:endParaRPr lang="en-US" dirty="0"/>
          </a:p>
        </p:txBody>
      </p:sp>
      <p:pic>
        <p:nvPicPr>
          <p:cNvPr id="19" name="Picture Placeholder 18" descr="A picture containing text, vector graphics, light&#10;&#10;Description automatically generated">
            <a:extLst>
              <a:ext uri="{FF2B5EF4-FFF2-40B4-BE49-F238E27FC236}">
                <a16:creationId xmlns:a16="http://schemas.microsoft.com/office/drawing/2014/main" id="{2A8F8980-1103-6942-9474-462B268A6D5B}"/>
              </a:ext>
            </a:extLst>
          </p:cNvPr>
          <p:cNvPicPr>
            <a:picLocks noGrp="1" noChangeAspect="1"/>
          </p:cNvPicPr>
          <p:nvPr>
            <p:ph type="pic" sz="quarter" idx="14"/>
          </p:nvPr>
        </p:nvPicPr>
        <p:blipFill rotWithShape="1">
          <a:blip r:embed="rId3"/>
          <a:srcRect l="-43751" r="-43751"/>
          <a:stretch/>
        </p:blipFill>
        <p:spPr/>
      </p:pic>
      <p:sp>
        <p:nvSpPr>
          <p:cNvPr id="8" name="Text Placeholder 7">
            <a:extLst>
              <a:ext uri="{FF2B5EF4-FFF2-40B4-BE49-F238E27FC236}">
                <a16:creationId xmlns:a16="http://schemas.microsoft.com/office/drawing/2014/main" id="{D8B736FA-AD6E-AC45-B38C-B7ACFB805164}"/>
              </a:ext>
            </a:extLst>
          </p:cNvPr>
          <p:cNvSpPr>
            <a:spLocks noGrp="1"/>
          </p:cNvSpPr>
          <p:nvPr>
            <p:ph type="body" sz="quarter" idx="15"/>
          </p:nvPr>
        </p:nvSpPr>
        <p:spPr/>
        <p:txBody>
          <a:bodyPr/>
          <a:lstStyle/>
          <a:p>
            <a:r>
              <a:rPr lang="en-US" sz="2400" b="1" dirty="0">
                <a:latin typeface="Avenir Black" panose="02000503020000020003" pitchFamily="2" charset="0"/>
              </a:rPr>
              <a:t>2012</a:t>
            </a:r>
          </a:p>
          <a:p>
            <a:r>
              <a:rPr lang="en-US" b="1" dirty="0"/>
              <a:t>NEW PROGRAMS</a:t>
            </a:r>
          </a:p>
          <a:p>
            <a:r>
              <a:rPr lang="en-US" dirty="0"/>
              <a:t>Learning &amp; Development programs aimed at upskilling employees of all levels begin to take shape</a:t>
            </a:r>
          </a:p>
          <a:p>
            <a:endParaRPr lang="en-US" dirty="0"/>
          </a:p>
          <a:p>
            <a:endParaRPr lang="en-US" dirty="0"/>
          </a:p>
        </p:txBody>
      </p:sp>
      <p:pic>
        <p:nvPicPr>
          <p:cNvPr id="21" name="Picture Placeholder 20" descr="Icon&#10;&#10;Description automatically generated">
            <a:extLst>
              <a:ext uri="{FF2B5EF4-FFF2-40B4-BE49-F238E27FC236}">
                <a16:creationId xmlns:a16="http://schemas.microsoft.com/office/drawing/2014/main" id="{E6A4FB29-CEA2-0842-8005-5F6D13AC89AD}"/>
              </a:ext>
            </a:extLst>
          </p:cNvPr>
          <p:cNvPicPr>
            <a:picLocks noGrp="1" noChangeAspect="1"/>
          </p:cNvPicPr>
          <p:nvPr>
            <p:ph type="pic" sz="quarter" idx="16"/>
          </p:nvPr>
        </p:nvPicPr>
        <p:blipFill rotWithShape="1">
          <a:blip r:embed="rId4"/>
          <a:srcRect l="-43751" r="-43751"/>
          <a:stretch/>
        </p:blipFill>
        <p:spPr/>
      </p:pic>
      <p:pic>
        <p:nvPicPr>
          <p:cNvPr id="17" name="Picture Placeholder 16" descr="Icon&#10;&#10;Description automatically generated">
            <a:extLst>
              <a:ext uri="{FF2B5EF4-FFF2-40B4-BE49-F238E27FC236}">
                <a16:creationId xmlns:a16="http://schemas.microsoft.com/office/drawing/2014/main" id="{4DC93EFE-6FAF-D84A-9479-42D2104828B0}"/>
              </a:ext>
            </a:extLst>
          </p:cNvPr>
          <p:cNvPicPr>
            <a:picLocks noGrp="1" noChangeAspect="1"/>
          </p:cNvPicPr>
          <p:nvPr>
            <p:ph type="pic" sz="quarter" idx="12"/>
          </p:nvPr>
        </p:nvPicPr>
        <p:blipFill rotWithShape="1">
          <a:blip r:embed="rId5"/>
          <a:srcRect l="-43376" r="-43376"/>
          <a:stretch/>
        </p:blipFill>
        <p:spPr/>
      </p:pic>
      <p:cxnSp>
        <p:nvCxnSpPr>
          <p:cNvPr id="23" name="Straight Connector 22">
            <a:extLst>
              <a:ext uri="{FF2B5EF4-FFF2-40B4-BE49-F238E27FC236}">
                <a16:creationId xmlns:a16="http://schemas.microsoft.com/office/drawing/2014/main" id="{E85AC692-17F8-8646-91F4-C831538A72D0}"/>
              </a:ext>
            </a:extLst>
          </p:cNvPr>
          <p:cNvCxnSpPr/>
          <p:nvPr/>
        </p:nvCxnSpPr>
        <p:spPr>
          <a:xfrm>
            <a:off x="10515600" y="2971800"/>
            <a:ext cx="1676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12D2-43C1-C548-8E69-FB52A6246F3E}"/>
              </a:ext>
            </a:extLst>
          </p:cNvPr>
          <p:cNvSpPr>
            <a:spLocks noGrp="1"/>
          </p:cNvSpPr>
          <p:nvPr>
            <p:ph type="title"/>
          </p:nvPr>
        </p:nvSpPr>
        <p:spPr/>
        <p:txBody>
          <a:bodyPr/>
          <a:lstStyle/>
          <a:p>
            <a:r>
              <a:rPr lang="en-US" dirty="0"/>
              <a:t>MGM RESORTS UNIVERSITY TIMELINE</a:t>
            </a:r>
          </a:p>
        </p:txBody>
      </p:sp>
      <p:sp>
        <p:nvSpPr>
          <p:cNvPr id="3" name="Text Placeholder 2">
            <a:extLst>
              <a:ext uri="{FF2B5EF4-FFF2-40B4-BE49-F238E27FC236}">
                <a16:creationId xmlns:a16="http://schemas.microsoft.com/office/drawing/2014/main" id="{215FE895-1736-5B42-AB6F-057B7A96A64A}"/>
              </a:ext>
            </a:extLst>
          </p:cNvPr>
          <p:cNvSpPr>
            <a:spLocks noGrp="1"/>
          </p:cNvSpPr>
          <p:nvPr>
            <p:ph type="body" sz="quarter" idx="10"/>
          </p:nvPr>
        </p:nvSpPr>
        <p:spPr/>
        <p:txBody>
          <a:bodyPr>
            <a:normAutofit/>
          </a:bodyPr>
          <a:lstStyle/>
          <a:p>
            <a:r>
              <a:rPr lang="en-US" sz="2400" b="1" dirty="0">
                <a:latin typeface="Avenir Black" panose="02000503020000020003" pitchFamily="2" charset="0"/>
              </a:rPr>
              <a:t>2012</a:t>
            </a:r>
          </a:p>
          <a:p>
            <a:r>
              <a:rPr lang="en-US" b="1" dirty="0"/>
              <a:t>COMMUNICATION NEEDS</a:t>
            </a:r>
          </a:p>
          <a:p>
            <a:r>
              <a:rPr lang="en-US" dirty="0"/>
              <a:t>Leadership creates a new communications role to craft internal messaging about Talent Management enhancements</a:t>
            </a:r>
          </a:p>
          <a:p>
            <a:endParaRPr lang="en-US" dirty="0"/>
          </a:p>
        </p:txBody>
      </p:sp>
      <p:pic>
        <p:nvPicPr>
          <p:cNvPr id="11" name="Picture Placeholder 10" descr="Icon&#10;&#10;Description automatically generated">
            <a:extLst>
              <a:ext uri="{FF2B5EF4-FFF2-40B4-BE49-F238E27FC236}">
                <a16:creationId xmlns:a16="http://schemas.microsoft.com/office/drawing/2014/main" id="{BCDAF216-97BE-344A-9138-17AAB5C498C1}"/>
              </a:ext>
            </a:extLst>
          </p:cNvPr>
          <p:cNvPicPr>
            <a:picLocks noGrp="1" noChangeAspect="1"/>
          </p:cNvPicPr>
          <p:nvPr>
            <p:ph type="pic" sz="quarter" idx="11"/>
          </p:nvPr>
        </p:nvPicPr>
        <p:blipFill rotWithShape="1">
          <a:blip r:embed="rId2"/>
          <a:srcRect/>
          <a:stretch>
            <a:fillRect/>
          </a:stretch>
        </p:blipFill>
        <p:spPr/>
      </p:pic>
      <p:sp>
        <p:nvSpPr>
          <p:cNvPr id="6" name="Text Placeholder 5">
            <a:extLst>
              <a:ext uri="{FF2B5EF4-FFF2-40B4-BE49-F238E27FC236}">
                <a16:creationId xmlns:a16="http://schemas.microsoft.com/office/drawing/2014/main" id="{E2A88A10-8AE5-6B4B-9D0E-E66F8B2EE95F}"/>
              </a:ext>
            </a:extLst>
          </p:cNvPr>
          <p:cNvSpPr>
            <a:spLocks noGrp="1"/>
          </p:cNvSpPr>
          <p:nvPr>
            <p:ph type="body" sz="quarter" idx="13"/>
          </p:nvPr>
        </p:nvSpPr>
        <p:spPr/>
        <p:txBody>
          <a:bodyPr/>
          <a:lstStyle/>
          <a:p>
            <a:r>
              <a:rPr lang="en-US" sz="2400" b="1" dirty="0">
                <a:latin typeface="Avenir Black" panose="02000503020000020003" pitchFamily="2" charset="0"/>
              </a:rPr>
              <a:t>2013 - 2014</a:t>
            </a:r>
          </a:p>
          <a:p>
            <a:r>
              <a:rPr lang="en-US" b="1" dirty="0"/>
              <a:t>HR TRANSFORMATION</a:t>
            </a:r>
          </a:p>
          <a:p>
            <a:r>
              <a:rPr lang="en-US" dirty="0"/>
              <a:t>Communications plays a key role in the companywide HR Transformation, program marketing, D&amp;I initiatives, etc. </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D8B736FA-AD6E-AC45-B38C-B7ACFB805164}"/>
              </a:ext>
            </a:extLst>
          </p:cNvPr>
          <p:cNvSpPr>
            <a:spLocks noGrp="1"/>
          </p:cNvSpPr>
          <p:nvPr>
            <p:ph type="body" sz="quarter" idx="15"/>
          </p:nvPr>
        </p:nvSpPr>
        <p:spPr/>
        <p:txBody>
          <a:bodyPr/>
          <a:lstStyle/>
          <a:p>
            <a:r>
              <a:rPr lang="en-US" sz="2400" b="1" dirty="0">
                <a:latin typeface="Avenir Black" panose="02000503020000020003" pitchFamily="2" charset="0"/>
              </a:rPr>
              <a:t>2014 </a:t>
            </a:r>
          </a:p>
          <a:p>
            <a:r>
              <a:rPr lang="en-US" b="1" dirty="0"/>
              <a:t>CENTER OF EXCELLENCE</a:t>
            </a:r>
          </a:p>
          <a:p>
            <a:r>
              <a:rPr lang="en-US" dirty="0"/>
              <a:t>MGM Resorts University is now an award-winning COE with demonstrated impact on employee engagement and company revenue</a:t>
            </a:r>
          </a:p>
          <a:p>
            <a:endParaRPr lang="en-US" dirty="0"/>
          </a:p>
          <a:p>
            <a:endParaRPr lang="en-US" dirty="0"/>
          </a:p>
          <a:p>
            <a:endParaRPr lang="en-US" dirty="0"/>
          </a:p>
        </p:txBody>
      </p:sp>
      <p:cxnSp>
        <p:nvCxnSpPr>
          <p:cNvPr id="10" name="Straight Connector 9">
            <a:extLst>
              <a:ext uri="{FF2B5EF4-FFF2-40B4-BE49-F238E27FC236}">
                <a16:creationId xmlns:a16="http://schemas.microsoft.com/office/drawing/2014/main" id="{19FBCD18-A00F-694D-878A-215D8CC378BF}"/>
              </a:ext>
            </a:extLst>
          </p:cNvPr>
          <p:cNvCxnSpPr>
            <a:cxnSpLocks/>
          </p:cNvCxnSpPr>
          <p:nvPr/>
        </p:nvCxnSpPr>
        <p:spPr>
          <a:xfrm>
            <a:off x="0" y="2971800"/>
            <a:ext cx="1981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Placeholder 11" descr="Icon&#10;&#10;Description automatically generated">
            <a:extLst>
              <a:ext uri="{FF2B5EF4-FFF2-40B4-BE49-F238E27FC236}">
                <a16:creationId xmlns:a16="http://schemas.microsoft.com/office/drawing/2014/main" id="{AD22BDE9-1D51-E14D-9913-54D697928DBD}"/>
              </a:ext>
            </a:extLst>
          </p:cNvPr>
          <p:cNvPicPr>
            <a:picLocks noGrp="1" noChangeAspect="1"/>
          </p:cNvPicPr>
          <p:nvPr>
            <p:ph type="pic" sz="quarter" idx="12"/>
          </p:nvPr>
        </p:nvPicPr>
        <p:blipFill rotWithShape="1">
          <a:blip r:embed="rId3"/>
          <a:srcRect l="-43376" r="-43376"/>
          <a:stretch/>
        </p:blipFill>
        <p:spPr/>
      </p:pic>
      <p:pic>
        <p:nvPicPr>
          <p:cNvPr id="18" name="Picture Placeholder 17" descr="Icon&#10;&#10;Description automatically generated">
            <a:extLst>
              <a:ext uri="{FF2B5EF4-FFF2-40B4-BE49-F238E27FC236}">
                <a16:creationId xmlns:a16="http://schemas.microsoft.com/office/drawing/2014/main" id="{2CB9B916-0C4B-C14C-B61D-74EB374DAC39}"/>
              </a:ext>
            </a:extLst>
          </p:cNvPr>
          <p:cNvPicPr>
            <a:picLocks noGrp="1" noChangeAspect="1"/>
          </p:cNvPicPr>
          <p:nvPr>
            <p:ph type="pic" sz="quarter" idx="14"/>
          </p:nvPr>
        </p:nvPicPr>
        <p:blipFill rotWithShape="1">
          <a:blip r:embed="rId4"/>
          <a:srcRect l="-43751" r="-43751"/>
          <a:stretch/>
        </p:blipFill>
        <p:spPr/>
      </p:pic>
      <p:pic>
        <p:nvPicPr>
          <p:cNvPr id="24" name="Picture Placeholder 23" descr="Icon&#10;&#10;Description automatically generated">
            <a:extLst>
              <a:ext uri="{FF2B5EF4-FFF2-40B4-BE49-F238E27FC236}">
                <a16:creationId xmlns:a16="http://schemas.microsoft.com/office/drawing/2014/main" id="{A5503C97-61A2-864A-BC71-18B70931C5EB}"/>
              </a:ext>
            </a:extLst>
          </p:cNvPr>
          <p:cNvPicPr>
            <a:picLocks noGrp="1" noChangeAspect="1"/>
          </p:cNvPicPr>
          <p:nvPr>
            <p:ph type="pic" sz="quarter" idx="16"/>
          </p:nvPr>
        </p:nvPicPr>
        <p:blipFill rotWithShape="1">
          <a:blip r:embed="rId5"/>
          <a:srcRect l="-43751" r="-43751"/>
          <a:stretch/>
        </p:blipFill>
        <p:spPr/>
      </p:pic>
      <p:cxnSp>
        <p:nvCxnSpPr>
          <p:cNvPr id="5" name="Straight Arrow Connector 4">
            <a:extLst>
              <a:ext uri="{FF2B5EF4-FFF2-40B4-BE49-F238E27FC236}">
                <a16:creationId xmlns:a16="http://schemas.microsoft.com/office/drawing/2014/main" id="{50123B74-A61A-8A4B-95AA-B5D36D28F31B}"/>
              </a:ext>
            </a:extLst>
          </p:cNvPr>
          <p:cNvCxnSpPr/>
          <p:nvPr/>
        </p:nvCxnSpPr>
        <p:spPr>
          <a:xfrm>
            <a:off x="10287000" y="4267200"/>
            <a:ext cx="533400"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89130"/>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E843-A8F8-B74A-9DD4-520706190278}"/>
              </a:ext>
            </a:extLst>
          </p:cNvPr>
          <p:cNvSpPr>
            <a:spLocks noGrp="1"/>
          </p:cNvSpPr>
          <p:nvPr>
            <p:ph type="title"/>
          </p:nvPr>
        </p:nvSpPr>
        <p:spPr/>
        <p:txBody>
          <a:bodyPr>
            <a:normAutofit/>
          </a:bodyPr>
          <a:lstStyle/>
          <a:p>
            <a:r>
              <a:rPr lang="en-US" b="1" dirty="0"/>
              <a:t>PROGRAM EXAMPLES AND ENHANCEMENTS</a:t>
            </a:r>
          </a:p>
        </p:txBody>
      </p:sp>
      <p:sp>
        <p:nvSpPr>
          <p:cNvPr id="3" name="Text Placeholder 2">
            <a:extLst>
              <a:ext uri="{FF2B5EF4-FFF2-40B4-BE49-F238E27FC236}">
                <a16:creationId xmlns:a16="http://schemas.microsoft.com/office/drawing/2014/main" id="{41140461-A35F-0240-805C-03851297579A}"/>
              </a:ext>
            </a:extLst>
          </p:cNvPr>
          <p:cNvSpPr>
            <a:spLocks noGrp="1"/>
          </p:cNvSpPr>
          <p:nvPr>
            <p:ph type="body" sz="quarter" idx="10"/>
          </p:nvPr>
        </p:nvSpPr>
        <p:spPr/>
        <p:txBody>
          <a:bodyPr>
            <a:normAutofit/>
          </a:bodyPr>
          <a:lstStyle/>
          <a:p>
            <a:r>
              <a:rPr lang="en-US" sz="1600" b="1" dirty="0"/>
              <a:t>ESSENTIALS OF MANAGEMENT</a:t>
            </a:r>
          </a:p>
          <a:p>
            <a:r>
              <a:rPr lang="en-US" sz="1600" dirty="0"/>
              <a:t>Foundational program designed to equip managers with leadership skills that improve employee engagement and guest service</a:t>
            </a:r>
          </a:p>
        </p:txBody>
      </p:sp>
      <p:pic>
        <p:nvPicPr>
          <p:cNvPr id="17" name="Picture Placeholder 16" descr="Icon&#10;&#10;Description automatically generated">
            <a:extLst>
              <a:ext uri="{FF2B5EF4-FFF2-40B4-BE49-F238E27FC236}">
                <a16:creationId xmlns:a16="http://schemas.microsoft.com/office/drawing/2014/main" id="{93B50123-5735-274A-B3F3-B82A0114403A}"/>
              </a:ext>
            </a:extLst>
          </p:cNvPr>
          <p:cNvPicPr>
            <a:picLocks noGrp="1" noChangeAspect="1"/>
          </p:cNvPicPr>
          <p:nvPr>
            <p:ph type="pic" sz="quarter" idx="11"/>
          </p:nvPr>
        </p:nvPicPr>
        <p:blipFill rotWithShape="1">
          <a:blip r:embed="rId2"/>
          <a:srcRect/>
          <a:stretch>
            <a:fillRect/>
          </a:stretch>
        </p:blipFill>
        <p:spPr/>
      </p:pic>
      <p:sp>
        <p:nvSpPr>
          <p:cNvPr id="5" name="Text Placeholder 4">
            <a:extLst>
              <a:ext uri="{FF2B5EF4-FFF2-40B4-BE49-F238E27FC236}">
                <a16:creationId xmlns:a16="http://schemas.microsoft.com/office/drawing/2014/main" id="{C637B927-AB82-0A41-8D46-AA6C1CF9CA20}"/>
              </a:ext>
            </a:extLst>
          </p:cNvPr>
          <p:cNvSpPr>
            <a:spLocks noGrp="1"/>
          </p:cNvSpPr>
          <p:nvPr>
            <p:ph type="body" sz="quarter" idx="12"/>
          </p:nvPr>
        </p:nvSpPr>
        <p:spPr/>
        <p:txBody>
          <a:bodyPr/>
          <a:lstStyle/>
          <a:p>
            <a:r>
              <a:rPr lang="en-US" dirty="0"/>
              <a:t>1</a:t>
            </a:r>
          </a:p>
        </p:txBody>
      </p:sp>
      <p:sp>
        <p:nvSpPr>
          <p:cNvPr id="6" name="Text Placeholder 5">
            <a:extLst>
              <a:ext uri="{FF2B5EF4-FFF2-40B4-BE49-F238E27FC236}">
                <a16:creationId xmlns:a16="http://schemas.microsoft.com/office/drawing/2014/main" id="{E9612476-76EA-764B-A34E-E0A02AF420EC}"/>
              </a:ext>
            </a:extLst>
          </p:cNvPr>
          <p:cNvSpPr>
            <a:spLocks noGrp="1"/>
          </p:cNvSpPr>
          <p:nvPr>
            <p:ph type="body" sz="quarter" idx="13"/>
          </p:nvPr>
        </p:nvSpPr>
        <p:spPr/>
        <p:txBody>
          <a:bodyPr>
            <a:normAutofit/>
          </a:bodyPr>
          <a:lstStyle/>
          <a:p>
            <a:r>
              <a:rPr lang="en-US" sz="1600" b="1" dirty="0"/>
              <a:t>COMPUTER CERTIFICATION PROGRAM</a:t>
            </a:r>
          </a:p>
          <a:p>
            <a:r>
              <a:rPr lang="en-US" sz="1600" dirty="0"/>
              <a:t>A robust suite of computer and software training programs for employees of all levels</a:t>
            </a:r>
          </a:p>
        </p:txBody>
      </p:sp>
      <p:sp>
        <p:nvSpPr>
          <p:cNvPr id="7" name="Text Placeholder 6">
            <a:extLst>
              <a:ext uri="{FF2B5EF4-FFF2-40B4-BE49-F238E27FC236}">
                <a16:creationId xmlns:a16="http://schemas.microsoft.com/office/drawing/2014/main" id="{F080374B-D6DC-B943-98DC-3526A45205B0}"/>
              </a:ext>
            </a:extLst>
          </p:cNvPr>
          <p:cNvSpPr>
            <a:spLocks noGrp="1"/>
          </p:cNvSpPr>
          <p:nvPr>
            <p:ph type="body" sz="quarter" idx="14"/>
          </p:nvPr>
        </p:nvSpPr>
        <p:spPr/>
        <p:txBody>
          <a:bodyPr/>
          <a:lstStyle/>
          <a:p>
            <a:r>
              <a:rPr lang="en-US" dirty="0"/>
              <a:t>2</a:t>
            </a:r>
          </a:p>
        </p:txBody>
      </p:sp>
      <p:sp>
        <p:nvSpPr>
          <p:cNvPr id="8" name="Text Placeholder 7">
            <a:extLst>
              <a:ext uri="{FF2B5EF4-FFF2-40B4-BE49-F238E27FC236}">
                <a16:creationId xmlns:a16="http://schemas.microsoft.com/office/drawing/2014/main" id="{6D4F02C1-8279-E744-98B0-8107599DC3DE}"/>
              </a:ext>
            </a:extLst>
          </p:cNvPr>
          <p:cNvSpPr>
            <a:spLocks noGrp="1"/>
          </p:cNvSpPr>
          <p:nvPr>
            <p:ph type="body" sz="quarter" idx="15"/>
          </p:nvPr>
        </p:nvSpPr>
        <p:spPr/>
        <p:txBody>
          <a:bodyPr>
            <a:normAutofit/>
          </a:bodyPr>
          <a:lstStyle/>
          <a:p>
            <a:r>
              <a:rPr lang="en-US" sz="1600" b="1" dirty="0"/>
              <a:t>E-LEARNING</a:t>
            </a:r>
          </a:p>
          <a:p>
            <a:r>
              <a:rPr lang="en-US" sz="1600" dirty="0"/>
              <a:t>A suite of new and convenient e-learning programs designed to meet the diverse needs of 62,000+ employees</a:t>
            </a:r>
          </a:p>
        </p:txBody>
      </p:sp>
      <p:sp>
        <p:nvSpPr>
          <p:cNvPr id="9" name="Text Placeholder 8">
            <a:extLst>
              <a:ext uri="{FF2B5EF4-FFF2-40B4-BE49-F238E27FC236}">
                <a16:creationId xmlns:a16="http://schemas.microsoft.com/office/drawing/2014/main" id="{AC7A079A-DA00-E046-8439-EA148187CEFE}"/>
              </a:ext>
            </a:extLst>
          </p:cNvPr>
          <p:cNvSpPr>
            <a:spLocks noGrp="1"/>
          </p:cNvSpPr>
          <p:nvPr>
            <p:ph type="body" sz="quarter" idx="16"/>
          </p:nvPr>
        </p:nvSpPr>
        <p:spPr/>
        <p:txBody>
          <a:bodyPr/>
          <a:lstStyle/>
          <a:p>
            <a:r>
              <a:rPr lang="en-US" dirty="0"/>
              <a:t>3</a:t>
            </a:r>
          </a:p>
        </p:txBody>
      </p:sp>
      <p:sp>
        <p:nvSpPr>
          <p:cNvPr id="10" name="Text Placeholder 9">
            <a:extLst>
              <a:ext uri="{FF2B5EF4-FFF2-40B4-BE49-F238E27FC236}">
                <a16:creationId xmlns:a16="http://schemas.microsoft.com/office/drawing/2014/main" id="{BE248A85-0751-D54B-BA89-C861298392CC}"/>
              </a:ext>
            </a:extLst>
          </p:cNvPr>
          <p:cNvSpPr>
            <a:spLocks noGrp="1"/>
          </p:cNvSpPr>
          <p:nvPr>
            <p:ph type="body" sz="quarter" idx="17"/>
          </p:nvPr>
        </p:nvSpPr>
        <p:spPr/>
        <p:txBody>
          <a:bodyPr>
            <a:normAutofit/>
          </a:bodyPr>
          <a:lstStyle/>
          <a:p>
            <a:r>
              <a:rPr lang="en-US" sz="1600" b="1" dirty="0"/>
              <a:t>LEADERSHIP INSTITUTE</a:t>
            </a:r>
          </a:p>
          <a:p>
            <a:r>
              <a:rPr lang="en-US" sz="1600" dirty="0"/>
              <a:t>Rigorous development program for directors and above identified as High Potentials</a:t>
            </a:r>
          </a:p>
        </p:txBody>
      </p:sp>
      <p:sp>
        <p:nvSpPr>
          <p:cNvPr id="11" name="Text Placeholder 10">
            <a:extLst>
              <a:ext uri="{FF2B5EF4-FFF2-40B4-BE49-F238E27FC236}">
                <a16:creationId xmlns:a16="http://schemas.microsoft.com/office/drawing/2014/main" id="{86C39550-4CCB-1744-9E4C-758F6F59DF98}"/>
              </a:ext>
            </a:extLst>
          </p:cNvPr>
          <p:cNvSpPr>
            <a:spLocks noGrp="1"/>
          </p:cNvSpPr>
          <p:nvPr>
            <p:ph type="body" sz="quarter" idx="18"/>
          </p:nvPr>
        </p:nvSpPr>
        <p:spPr/>
        <p:txBody>
          <a:bodyPr/>
          <a:lstStyle/>
          <a:p>
            <a:r>
              <a:rPr lang="en-US" dirty="0"/>
              <a:t>4</a:t>
            </a:r>
          </a:p>
        </p:txBody>
      </p:sp>
      <p:sp>
        <p:nvSpPr>
          <p:cNvPr id="12" name="Text Placeholder 11">
            <a:extLst>
              <a:ext uri="{FF2B5EF4-FFF2-40B4-BE49-F238E27FC236}">
                <a16:creationId xmlns:a16="http://schemas.microsoft.com/office/drawing/2014/main" id="{21EF68F2-FA4A-A043-AD6A-6E5EBA2DB29F}"/>
              </a:ext>
            </a:extLst>
          </p:cNvPr>
          <p:cNvSpPr>
            <a:spLocks noGrp="1"/>
          </p:cNvSpPr>
          <p:nvPr>
            <p:ph type="body" sz="quarter" idx="19"/>
          </p:nvPr>
        </p:nvSpPr>
        <p:spPr/>
        <p:txBody>
          <a:bodyPr>
            <a:normAutofit/>
          </a:bodyPr>
          <a:lstStyle/>
          <a:p>
            <a:r>
              <a:rPr lang="en-US" sz="1600" b="1" dirty="0"/>
              <a:t>ASSOCIATE AND INTERNSHIP PROGRAMS</a:t>
            </a:r>
          </a:p>
          <a:p>
            <a:r>
              <a:rPr lang="en-US" sz="1600" dirty="0"/>
              <a:t>Included a cross-functional committee formed to make college graduate and student training programs more diverse</a:t>
            </a:r>
          </a:p>
        </p:txBody>
      </p:sp>
      <p:sp>
        <p:nvSpPr>
          <p:cNvPr id="13" name="Text Placeholder 12">
            <a:extLst>
              <a:ext uri="{FF2B5EF4-FFF2-40B4-BE49-F238E27FC236}">
                <a16:creationId xmlns:a16="http://schemas.microsoft.com/office/drawing/2014/main" id="{6C12B641-E5D9-CE45-BD08-4AFF9EF4C934}"/>
              </a:ext>
            </a:extLst>
          </p:cNvPr>
          <p:cNvSpPr>
            <a:spLocks noGrp="1"/>
          </p:cNvSpPr>
          <p:nvPr>
            <p:ph type="body" sz="quarter" idx="20"/>
          </p:nvPr>
        </p:nvSpPr>
        <p:spPr/>
        <p:txBody>
          <a:bodyPr/>
          <a:lstStyle/>
          <a:p>
            <a:r>
              <a:rPr lang="en-US" dirty="0"/>
              <a:t>5</a:t>
            </a:r>
          </a:p>
        </p:txBody>
      </p:sp>
      <p:sp>
        <p:nvSpPr>
          <p:cNvPr id="14" name="Text Placeholder 13">
            <a:extLst>
              <a:ext uri="{FF2B5EF4-FFF2-40B4-BE49-F238E27FC236}">
                <a16:creationId xmlns:a16="http://schemas.microsoft.com/office/drawing/2014/main" id="{EB1F6BF7-26A9-B245-8BB4-5308469BA198}"/>
              </a:ext>
            </a:extLst>
          </p:cNvPr>
          <p:cNvSpPr>
            <a:spLocks noGrp="1"/>
          </p:cNvSpPr>
          <p:nvPr>
            <p:ph type="body" sz="quarter" idx="21"/>
          </p:nvPr>
        </p:nvSpPr>
        <p:spPr/>
        <p:txBody>
          <a:bodyPr>
            <a:normAutofit/>
          </a:bodyPr>
          <a:lstStyle/>
          <a:p>
            <a:r>
              <a:rPr lang="en-US" sz="1600" b="1" dirty="0"/>
              <a:t>NEW HIRE ENCULTURATION</a:t>
            </a:r>
          </a:p>
          <a:p>
            <a:r>
              <a:rPr lang="en-US" sz="1600" dirty="0"/>
              <a:t>Revamped the new hire orientation experience through gamification and by leveraging adult learning concepts</a:t>
            </a:r>
          </a:p>
        </p:txBody>
      </p:sp>
      <p:sp>
        <p:nvSpPr>
          <p:cNvPr id="15" name="Text Placeholder 14">
            <a:extLst>
              <a:ext uri="{FF2B5EF4-FFF2-40B4-BE49-F238E27FC236}">
                <a16:creationId xmlns:a16="http://schemas.microsoft.com/office/drawing/2014/main" id="{55CDD1AE-2B68-7741-964D-EC421ED4EFB1}"/>
              </a:ext>
            </a:extLst>
          </p:cNvPr>
          <p:cNvSpPr>
            <a:spLocks noGrp="1"/>
          </p:cNvSpPr>
          <p:nvPr>
            <p:ph type="body" sz="quarter" idx="22"/>
          </p:nvPr>
        </p:nvSpPr>
        <p:spPr/>
        <p:txBody>
          <a:bodyPr/>
          <a:lstStyle/>
          <a:p>
            <a:r>
              <a:rPr lang="en-US" dirty="0"/>
              <a:t>6</a:t>
            </a:r>
          </a:p>
        </p:txBody>
      </p:sp>
    </p:spTree>
    <p:extLst>
      <p:ext uri="{BB962C8B-B14F-4D97-AF65-F5344CB8AC3E}">
        <p14:creationId xmlns:p14="http://schemas.microsoft.com/office/powerpoint/2010/main" val="10884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8F04-5A67-9A45-BED0-7C65831FFB95}"/>
              </a:ext>
            </a:extLst>
          </p:cNvPr>
          <p:cNvSpPr>
            <a:spLocks noGrp="1"/>
          </p:cNvSpPr>
          <p:nvPr>
            <p:ph type="title"/>
          </p:nvPr>
        </p:nvSpPr>
        <p:spPr/>
        <p:txBody>
          <a:bodyPr/>
          <a:lstStyle/>
          <a:p>
            <a:r>
              <a:rPr lang="en-US" b="1" dirty="0"/>
              <a:t>TELLING THE STORY</a:t>
            </a:r>
          </a:p>
        </p:txBody>
      </p:sp>
      <p:sp>
        <p:nvSpPr>
          <p:cNvPr id="3" name="Text Placeholder 2">
            <a:extLst>
              <a:ext uri="{FF2B5EF4-FFF2-40B4-BE49-F238E27FC236}">
                <a16:creationId xmlns:a16="http://schemas.microsoft.com/office/drawing/2014/main" id="{173D2285-CA94-AA48-81AE-ABCB7C4AEA0A}"/>
              </a:ext>
            </a:extLst>
          </p:cNvPr>
          <p:cNvSpPr>
            <a:spLocks noGrp="1"/>
          </p:cNvSpPr>
          <p:nvPr>
            <p:ph type="body" sz="quarter" idx="10"/>
          </p:nvPr>
        </p:nvSpPr>
        <p:spPr/>
        <p:txBody>
          <a:bodyPr/>
          <a:lstStyle/>
          <a:p>
            <a:r>
              <a:rPr lang="en-US" dirty="0"/>
              <a:t>Source for relevant stories, interviews, etc. for internal opportunities like newsletters, videos, etc.</a:t>
            </a:r>
          </a:p>
        </p:txBody>
      </p:sp>
      <p:pic>
        <p:nvPicPr>
          <p:cNvPr id="11" name="Picture Placeholder 10" descr="Icon&#10;&#10;Description automatically generated">
            <a:extLst>
              <a:ext uri="{FF2B5EF4-FFF2-40B4-BE49-F238E27FC236}">
                <a16:creationId xmlns:a16="http://schemas.microsoft.com/office/drawing/2014/main" id="{03CCDC15-2E2F-644F-B1F3-22763A485285}"/>
              </a:ext>
            </a:extLst>
          </p:cNvPr>
          <p:cNvPicPr>
            <a:picLocks noGrp="1" noChangeAspect="1"/>
          </p:cNvPicPr>
          <p:nvPr>
            <p:ph type="pic" sz="quarter" idx="11"/>
          </p:nvPr>
        </p:nvPicPr>
        <p:blipFill rotWithShape="1">
          <a:blip r:embed="rId2"/>
          <a:srcRect/>
          <a:stretch>
            <a:fillRect/>
          </a:stretch>
        </p:blipFill>
        <p:spPr/>
      </p:pic>
      <p:pic>
        <p:nvPicPr>
          <p:cNvPr id="13" name="Picture Placeholder 12" descr="Icon&#10;&#10;Description automatically generated">
            <a:extLst>
              <a:ext uri="{FF2B5EF4-FFF2-40B4-BE49-F238E27FC236}">
                <a16:creationId xmlns:a16="http://schemas.microsoft.com/office/drawing/2014/main" id="{6BC33724-4C07-2642-9DCD-CBC55ADC7AA4}"/>
              </a:ext>
            </a:extLst>
          </p:cNvPr>
          <p:cNvPicPr>
            <a:picLocks noGrp="1" noChangeAspect="1"/>
          </p:cNvPicPr>
          <p:nvPr>
            <p:ph type="pic" sz="quarter" idx="12"/>
          </p:nvPr>
        </p:nvPicPr>
        <p:blipFill rotWithShape="1">
          <a:blip r:embed="rId3"/>
          <a:srcRect l="-43376" r="-43376"/>
          <a:stretch/>
        </p:blipFill>
        <p:spPr/>
      </p:pic>
      <p:sp>
        <p:nvSpPr>
          <p:cNvPr id="6" name="Text Placeholder 5">
            <a:extLst>
              <a:ext uri="{FF2B5EF4-FFF2-40B4-BE49-F238E27FC236}">
                <a16:creationId xmlns:a16="http://schemas.microsoft.com/office/drawing/2014/main" id="{5065F385-8A67-4C41-9A34-23110ECF676D}"/>
              </a:ext>
            </a:extLst>
          </p:cNvPr>
          <p:cNvSpPr>
            <a:spLocks noGrp="1"/>
          </p:cNvSpPr>
          <p:nvPr>
            <p:ph type="body" sz="quarter" idx="13"/>
          </p:nvPr>
        </p:nvSpPr>
        <p:spPr/>
        <p:txBody>
          <a:bodyPr/>
          <a:lstStyle/>
          <a:p>
            <a:r>
              <a:rPr lang="en-US" dirty="0"/>
              <a:t>Regularly present at scheduled companywide communications meetings</a:t>
            </a:r>
          </a:p>
        </p:txBody>
      </p:sp>
      <p:sp>
        <p:nvSpPr>
          <p:cNvPr id="8" name="Text Placeholder 7">
            <a:extLst>
              <a:ext uri="{FF2B5EF4-FFF2-40B4-BE49-F238E27FC236}">
                <a16:creationId xmlns:a16="http://schemas.microsoft.com/office/drawing/2014/main" id="{183055C6-10AB-8644-9133-864BBCB036E7}"/>
              </a:ext>
            </a:extLst>
          </p:cNvPr>
          <p:cNvSpPr>
            <a:spLocks noGrp="1"/>
          </p:cNvSpPr>
          <p:nvPr>
            <p:ph type="body" sz="quarter" idx="15"/>
          </p:nvPr>
        </p:nvSpPr>
        <p:spPr/>
        <p:txBody>
          <a:bodyPr/>
          <a:lstStyle/>
          <a:p>
            <a:r>
              <a:rPr lang="en-US" dirty="0"/>
              <a:t>Liaise with corporate and property stakeholders to build relationships, discuss University offerings and events, and serve as a point of contact</a:t>
            </a:r>
          </a:p>
        </p:txBody>
      </p:sp>
      <p:pic>
        <p:nvPicPr>
          <p:cNvPr id="14" name="Picture Placeholder 12" descr="Icon&#10;&#10;Description automatically generated">
            <a:extLst>
              <a:ext uri="{FF2B5EF4-FFF2-40B4-BE49-F238E27FC236}">
                <a16:creationId xmlns:a16="http://schemas.microsoft.com/office/drawing/2014/main" id="{F2B0E656-DB29-4744-A330-F6299E163A05}"/>
              </a:ext>
            </a:extLst>
          </p:cNvPr>
          <p:cNvPicPr>
            <a:picLocks noGrp="1" noChangeAspect="1"/>
          </p:cNvPicPr>
          <p:nvPr>
            <p:ph type="pic" sz="quarter" idx="14"/>
          </p:nvPr>
        </p:nvPicPr>
        <p:blipFill rotWithShape="1">
          <a:blip r:embed="rId3"/>
          <a:srcRect l="-43376" r="-43376"/>
          <a:stretch/>
        </p:blipFill>
        <p:spPr/>
      </p:pic>
      <p:pic>
        <p:nvPicPr>
          <p:cNvPr id="15" name="Picture Placeholder 12" descr="Icon&#10;&#10;Description automatically generated">
            <a:extLst>
              <a:ext uri="{FF2B5EF4-FFF2-40B4-BE49-F238E27FC236}">
                <a16:creationId xmlns:a16="http://schemas.microsoft.com/office/drawing/2014/main" id="{078664C0-C344-D944-AFF3-61E23F9159FD}"/>
              </a:ext>
            </a:extLst>
          </p:cNvPr>
          <p:cNvPicPr>
            <a:picLocks noGrp="1" noChangeAspect="1"/>
          </p:cNvPicPr>
          <p:nvPr>
            <p:ph type="pic" sz="quarter" idx="16"/>
          </p:nvPr>
        </p:nvPicPr>
        <p:blipFill rotWithShape="1">
          <a:blip r:embed="rId3"/>
          <a:srcRect l="-43376" r="-43376"/>
          <a:stretch/>
        </p:blipFill>
        <p:spPr/>
      </p:pic>
    </p:spTree>
    <p:extLst>
      <p:ext uri="{BB962C8B-B14F-4D97-AF65-F5344CB8AC3E}">
        <p14:creationId xmlns:p14="http://schemas.microsoft.com/office/powerpoint/2010/main" val="20954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8F04-5A67-9A45-BED0-7C65831FFB95}"/>
              </a:ext>
            </a:extLst>
          </p:cNvPr>
          <p:cNvSpPr>
            <a:spLocks noGrp="1"/>
          </p:cNvSpPr>
          <p:nvPr>
            <p:ph type="title"/>
          </p:nvPr>
        </p:nvSpPr>
        <p:spPr/>
        <p:txBody>
          <a:bodyPr/>
          <a:lstStyle/>
          <a:p>
            <a:r>
              <a:rPr lang="en-US" b="1" dirty="0"/>
              <a:t>TELLING THE STORY</a:t>
            </a:r>
          </a:p>
        </p:txBody>
      </p:sp>
      <p:sp>
        <p:nvSpPr>
          <p:cNvPr id="3" name="Text Placeholder 2">
            <a:extLst>
              <a:ext uri="{FF2B5EF4-FFF2-40B4-BE49-F238E27FC236}">
                <a16:creationId xmlns:a16="http://schemas.microsoft.com/office/drawing/2014/main" id="{173D2285-CA94-AA48-81AE-ABCB7C4AEA0A}"/>
              </a:ext>
            </a:extLst>
          </p:cNvPr>
          <p:cNvSpPr>
            <a:spLocks noGrp="1"/>
          </p:cNvSpPr>
          <p:nvPr>
            <p:ph type="body" sz="quarter" idx="10"/>
          </p:nvPr>
        </p:nvSpPr>
        <p:spPr/>
        <p:txBody>
          <a:bodyPr/>
          <a:lstStyle/>
          <a:p>
            <a:r>
              <a:rPr lang="en-US" dirty="0"/>
              <a:t>Prepare leadership talking points, communications, and more to help streamline messaging </a:t>
            </a:r>
          </a:p>
        </p:txBody>
      </p:sp>
      <p:pic>
        <p:nvPicPr>
          <p:cNvPr id="11" name="Picture Placeholder 10" descr="Icon&#10;&#10;Description automatically generated">
            <a:extLst>
              <a:ext uri="{FF2B5EF4-FFF2-40B4-BE49-F238E27FC236}">
                <a16:creationId xmlns:a16="http://schemas.microsoft.com/office/drawing/2014/main" id="{03CCDC15-2E2F-644F-B1F3-22763A485285}"/>
              </a:ext>
            </a:extLst>
          </p:cNvPr>
          <p:cNvPicPr>
            <a:picLocks noGrp="1" noChangeAspect="1"/>
          </p:cNvPicPr>
          <p:nvPr>
            <p:ph type="pic" sz="quarter" idx="11"/>
          </p:nvPr>
        </p:nvPicPr>
        <p:blipFill rotWithShape="1">
          <a:blip r:embed="rId2"/>
          <a:srcRect/>
          <a:stretch>
            <a:fillRect/>
          </a:stretch>
        </p:blipFill>
        <p:spPr/>
      </p:pic>
      <p:pic>
        <p:nvPicPr>
          <p:cNvPr id="13" name="Picture Placeholder 12" descr="Icon&#10;&#10;Description automatically generated">
            <a:extLst>
              <a:ext uri="{FF2B5EF4-FFF2-40B4-BE49-F238E27FC236}">
                <a16:creationId xmlns:a16="http://schemas.microsoft.com/office/drawing/2014/main" id="{6BC33724-4C07-2642-9DCD-CBC55ADC7AA4}"/>
              </a:ext>
            </a:extLst>
          </p:cNvPr>
          <p:cNvPicPr>
            <a:picLocks noGrp="1" noChangeAspect="1"/>
          </p:cNvPicPr>
          <p:nvPr>
            <p:ph type="pic" sz="quarter" idx="12"/>
          </p:nvPr>
        </p:nvPicPr>
        <p:blipFill rotWithShape="1">
          <a:blip r:embed="rId3"/>
          <a:srcRect l="-43376" r="-43376"/>
          <a:stretch/>
        </p:blipFill>
        <p:spPr/>
      </p:pic>
      <p:sp>
        <p:nvSpPr>
          <p:cNvPr id="6" name="Text Placeholder 5">
            <a:extLst>
              <a:ext uri="{FF2B5EF4-FFF2-40B4-BE49-F238E27FC236}">
                <a16:creationId xmlns:a16="http://schemas.microsoft.com/office/drawing/2014/main" id="{5065F385-8A67-4C41-9A34-23110ECF676D}"/>
              </a:ext>
            </a:extLst>
          </p:cNvPr>
          <p:cNvSpPr>
            <a:spLocks noGrp="1"/>
          </p:cNvSpPr>
          <p:nvPr>
            <p:ph type="body" sz="quarter" idx="13"/>
          </p:nvPr>
        </p:nvSpPr>
        <p:spPr/>
        <p:txBody>
          <a:bodyPr/>
          <a:lstStyle/>
          <a:p>
            <a:r>
              <a:rPr lang="en-US" dirty="0"/>
              <a:t>Apply for relevant awards that further highlight the University as a Center of Excellence (COE) with strong outside recognition</a:t>
            </a:r>
          </a:p>
        </p:txBody>
      </p:sp>
      <p:sp>
        <p:nvSpPr>
          <p:cNvPr id="8" name="Text Placeholder 7">
            <a:extLst>
              <a:ext uri="{FF2B5EF4-FFF2-40B4-BE49-F238E27FC236}">
                <a16:creationId xmlns:a16="http://schemas.microsoft.com/office/drawing/2014/main" id="{183055C6-10AB-8644-9133-864BBCB036E7}"/>
              </a:ext>
            </a:extLst>
          </p:cNvPr>
          <p:cNvSpPr>
            <a:spLocks noGrp="1"/>
          </p:cNvSpPr>
          <p:nvPr>
            <p:ph type="body" sz="quarter" idx="15"/>
          </p:nvPr>
        </p:nvSpPr>
        <p:spPr/>
        <p:txBody>
          <a:bodyPr/>
          <a:lstStyle/>
          <a:p>
            <a:r>
              <a:rPr lang="en-US" dirty="0"/>
              <a:t>Draft reporting and other materials highlighting links between University initiatives and key metrics like employee engagement, Net Promoter Scores (NPS), employee turnover, etc.</a:t>
            </a:r>
          </a:p>
          <a:p>
            <a:endParaRPr lang="en-US" dirty="0"/>
          </a:p>
        </p:txBody>
      </p:sp>
      <p:pic>
        <p:nvPicPr>
          <p:cNvPr id="14" name="Picture Placeholder 12" descr="Icon&#10;&#10;Description automatically generated">
            <a:extLst>
              <a:ext uri="{FF2B5EF4-FFF2-40B4-BE49-F238E27FC236}">
                <a16:creationId xmlns:a16="http://schemas.microsoft.com/office/drawing/2014/main" id="{F2B0E656-DB29-4744-A330-F6299E163A05}"/>
              </a:ext>
            </a:extLst>
          </p:cNvPr>
          <p:cNvPicPr>
            <a:picLocks noGrp="1" noChangeAspect="1"/>
          </p:cNvPicPr>
          <p:nvPr>
            <p:ph type="pic" sz="quarter" idx="14"/>
          </p:nvPr>
        </p:nvPicPr>
        <p:blipFill rotWithShape="1">
          <a:blip r:embed="rId3"/>
          <a:srcRect l="-43376" r="-43376"/>
          <a:stretch/>
        </p:blipFill>
        <p:spPr/>
      </p:pic>
      <p:pic>
        <p:nvPicPr>
          <p:cNvPr id="15" name="Picture Placeholder 12" descr="Icon&#10;&#10;Description automatically generated">
            <a:extLst>
              <a:ext uri="{FF2B5EF4-FFF2-40B4-BE49-F238E27FC236}">
                <a16:creationId xmlns:a16="http://schemas.microsoft.com/office/drawing/2014/main" id="{078664C0-C344-D944-AFF3-61E23F9159FD}"/>
              </a:ext>
            </a:extLst>
          </p:cNvPr>
          <p:cNvPicPr>
            <a:picLocks noGrp="1" noChangeAspect="1"/>
          </p:cNvPicPr>
          <p:nvPr>
            <p:ph type="pic" sz="quarter" idx="16"/>
          </p:nvPr>
        </p:nvPicPr>
        <p:blipFill rotWithShape="1">
          <a:blip r:embed="rId3"/>
          <a:srcRect l="-43376" r="-43376"/>
          <a:stretch/>
        </p:blipFill>
        <p:spPr/>
      </p:pic>
    </p:spTree>
    <p:extLst>
      <p:ext uri="{BB962C8B-B14F-4D97-AF65-F5344CB8AC3E}">
        <p14:creationId xmlns:p14="http://schemas.microsoft.com/office/powerpoint/2010/main" val="697780063"/>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86D6-3022-5843-8A9B-FE27D3A6AB1A}"/>
              </a:ext>
            </a:extLst>
          </p:cNvPr>
          <p:cNvSpPr>
            <a:spLocks noGrp="1"/>
          </p:cNvSpPr>
          <p:nvPr>
            <p:ph type="title"/>
          </p:nvPr>
        </p:nvSpPr>
        <p:spPr/>
        <p:txBody>
          <a:bodyPr/>
          <a:lstStyle/>
          <a:p>
            <a:r>
              <a:rPr lang="en-US" b="1" dirty="0"/>
              <a:t>ATD BEST AWARD WINNER</a:t>
            </a:r>
          </a:p>
        </p:txBody>
      </p:sp>
      <p:sp>
        <p:nvSpPr>
          <p:cNvPr id="3" name="Text Placeholder 2">
            <a:extLst>
              <a:ext uri="{FF2B5EF4-FFF2-40B4-BE49-F238E27FC236}">
                <a16:creationId xmlns:a16="http://schemas.microsoft.com/office/drawing/2014/main" id="{735D6FFA-96F6-7243-9A48-AB105A7B1A5D}"/>
              </a:ext>
            </a:extLst>
          </p:cNvPr>
          <p:cNvSpPr>
            <a:spLocks noGrp="1"/>
          </p:cNvSpPr>
          <p:nvPr>
            <p:ph type="body" sz="quarter" idx="10"/>
          </p:nvPr>
        </p:nvSpPr>
        <p:spPr>
          <a:xfrm>
            <a:off x="609600" y="1752600"/>
            <a:ext cx="3200400" cy="4487883"/>
          </a:xfrm>
        </p:spPr>
        <p:txBody>
          <a:bodyPr>
            <a:normAutofit/>
          </a:bodyPr>
          <a:lstStyle/>
          <a:p>
            <a:pPr marL="0" indent="0">
              <a:buNone/>
            </a:pPr>
            <a:r>
              <a:rPr lang="en-US" sz="1600" dirty="0"/>
              <a:t>Competing against 100 companies from around the globe, MGM Resorts became the the FIRST hospitality group on the Las Vegas Strip to earn a Top 10 honor at the Association for Talent Development (ATD) BEST Awards in 2014. </a:t>
            </a:r>
          </a:p>
        </p:txBody>
      </p:sp>
      <p:pic>
        <p:nvPicPr>
          <p:cNvPr id="7" name="Picture Placeholder 6" descr="Icon&#10;&#10;Description automatically generated">
            <a:extLst>
              <a:ext uri="{FF2B5EF4-FFF2-40B4-BE49-F238E27FC236}">
                <a16:creationId xmlns:a16="http://schemas.microsoft.com/office/drawing/2014/main" id="{6211A494-7168-1F4E-ABF8-0DE6C3FA53AE}"/>
              </a:ext>
            </a:extLst>
          </p:cNvPr>
          <p:cNvPicPr>
            <a:picLocks noGrp="1" noChangeAspect="1"/>
          </p:cNvPicPr>
          <p:nvPr>
            <p:ph type="pic" sz="quarter" idx="11"/>
          </p:nvPr>
        </p:nvPicPr>
        <p:blipFill rotWithShape="1">
          <a:blip r:embed="rId2"/>
          <a:srcRect/>
          <a:stretch>
            <a:fillRect/>
          </a:stretch>
        </p:blipFill>
        <p:spPr/>
      </p:pic>
      <p:pic>
        <p:nvPicPr>
          <p:cNvPr id="13" name="Picture Placeholder 12" descr="A group of people posing for a photo&#10;&#10;Description automatically generated">
            <a:extLst>
              <a:ext uri="{FF2B5EF4-FFF2-40B4-BE49-F238E27FC236}">
                <a16:creationId xmlns:a16="http://schemas.microsoft.com/office/drawing/2014/main" id="{82390B62-DE1C-C646-A9D3-567F8EFC9C6C}"/>
              </a:ext>
            </a:extLst>
          </p:cNvPr>
          <p:cNvPicPr>
            <a:picLocks noGrp="1" noChangeAspect="1"/>
          </p:cNvPicPr>
          <p:nvPr>
            <p:ph type="pic" sz="quarter" idx="12"/>
          </p:nvPr>
        </p:nvPicPr>
        <p:blipFill rotWithShape="1">
          <a:blip r:embed="rId3"/>
          <a:srcRect t="3475" b="3475"/>
          <a:stretch>
            <a:fillRect/>
          </a:stretch>
        </p:blipFill>
        <p:spPr>
          <a:xfrm>
            <a:off x="4038600" y="1760538"/>
            <a:ext cx="7848600" cy="4792662"/>
          </a:xfrm>
        </p:spPr>
      </p:pic>
      <p:pic>
        <p:nvPicPr>
          <p:cNvPr id="14" name="Picture 13">
            <a:extLst>
              <a:ext uri="{FF2B5EF4-FFF2-40B4-BE49-F238E27FC236}">
                <a16:creationId xmlns:a16="http://schemas.microsoft.com/office/drawing/2014/main" id="{DEC8FF47-54CA-B54E-87E8-9CBE78374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242187"/>
            <a:ext cx="661228" cy="1166557"/>
          </a:xfrm>
          <a:prstGeom prst="rect">
            <a:avLst/>
          </a:prstGeom>
        </p:spPr>
      </p:pic>
      <p:pic>
        <p:nvPicPr>
          <p:cNvPr id="8" name="Picture 7" descr="Icon&#10;&#10;Description automatically generated">
            <a:hlinkClick r:id="rId5" action="ppaction://hlinksldjump"/>
            <a:extLst>
              <a:ext uri="{FF2B5EF4-FFF2-40B4-BE49-F238E27FC236}">
                <a16:creationId xmlns:a16="http://schemas.microsoft.com/office/drawing/2014/main" id="{44414362-5308-9C4B-8B84-ED067EDE28EA}"/>
              </a:ext>
            </a:extLst>
          </p:cNvPr>
          <p:cNvPicPr>
            <a:picLocks noChangeAspect="1"/>
          </p:cNvPicPr>
          <p:nvPr/>
        </p:nvPicPr>
        <p:blipFill>
          <a:blip r:embed="rId6"/>
          <a:stretch>
            <a:fillRect/>
          </a:stretch>
        </p:blipFill>
        <p:spPr>
          <a:xfrm>
            <a:off x="10668000" y="5638800"/>
            <a:ext cx="1097280" cy="1097280"/>
          </a:xfrm>
          <a:prstGeom prst="rect">
            <a:avLst/>
          </a:prstGeom>
        </p:spPr>
      </p:pic>
    </p:spTree>
    <p:extLst>
      <p:ext uri="{BB962C8B-B14F-4D97-AF65-F5344CB8AC3E}">
        <p14:creationId xmlns:p14="http://schemas.microsoft.com/office/powerpoint/2010/main" val="34883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hlinkClick r:id="rId2" action="ppaction://hlinksldjump"/>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3"/>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hlinkClick r:id="rId4" action="ppaction://hlinksldjump"/>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5"/>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hlinkClick r:id="rId6" action="ppaction://hlinksldjump"/>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7"/>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hlinkClick r:id="rId8" action="ppaction://hlinksldjump"/>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9"/>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hlinkClick r:id="rId10" action="ppaction://hlinksldjump"/>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11"/>
          <a:srcRect/>
          <a:stretch/>
        </p:blipFill>
        <p:spPr>
          <a:xfrm>
            <a:off x="10044896" y="4106884"/>
            <a:ext cx="1371600" cy="1371600"/>
          </a:xfrm>
        </p:spPr>
      </p:pic>
    </p:spTree>
    <p:extLst>
      <p:ext uri="{BB962C8B-B14F-4D97-AF65-F5344CB8AC3E}">
        <p14:creationId xmlns:p14="http://schemas.microsoft.com/office/powerpoint/2010/main" val="28953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2"/>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3"/>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4"/>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5"/>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6"/>
          <a:srcRect/>
          <a:stretch/>
        </p:blipFill>
        <p:spPr>
          <a:xfrm>
            <a:off x="10044896" y="4106884"/>
            <a:ext cx="1371600" cy="1371600"/>
          </a:xfrm>
        </p:spPr>
      </p:pic>
      <p:pic>
        <p:nvPicPr>
          <p:cNvPr id="16" name="Picture Placeholder 22">
            <a:extLst>
              <a:ext uri="{FF2B5EF4-FFF2-40B4-BE49-F238E27FC236}">
                <a16:creationId xmlns:a16="http://schemas.microsoft.com/office/drawing/2014/main" id="{C63BC6F5-E005-B142-872F-A6A3D32FB175}"/>
              </a:ext>
            </a:extLst>
          </p:cNvPr>
          <p:cNvPicPr>
            <a:picLocks noChangeAspect="1"/>
          </p:cNvPicPr>
          <p:nvPr/>
        </p:nvPicPr>
        <p:blipFill>
          <a:blip r:embed="rId5">
            <a:duotone>
              <a:schemeClr val="accent4">
                <a:shade val="45000"/>
                <a:satMod val="135000"/>
              </a:schemeClr>
              <a:prstClr val="white"/>
            </a:duotone>
          </a:blip>
          <a:srcRect/>
          <a:stretch/>
        </p:blipFill>
        <p:spPr>
          <a:xfrm>
            <a:off x="8991600" y="1388258"/>
            <a:ext cx="1371600" cy="1371600"/>
          </a:xfrm>
          <a:prstGeom prst="rect">
            <a:avLst/>
          </a:prstGeom>
        </p:spPr>
      </p:pic>
      <p:pic>
        <p:nvPicPr>
          <p:cNvPr id="3" name="Picture 2">
            <a:extLst>
              <a:ext uri="{FF2B5EF4-FFF2-40B4-BE49-F238E27FC236}">
                <a16:creationId xmlns:a16="http://schemas.microsoft.com/office/drawing/2014/main" id="{63B958ED-C471-634B-BFB2-A90F0B65C26A}"/>
              </a:ext>
            </a:extLst>
          </p:cNvPr>
          <p:cNvPicPr>
            <a:picLocks noChangeAspect="1"/>
          </p:cNvPicPr>
          <p:nvPr/>
        </p:nvPicPr>
        <p:blipFill>
          <a:blip r:embed="rId7">
            <a:duotone>
              <a:schemeClr val="accent4">
                <a:shade val="45000"/>
                <a:satMod val="135000"/>
              </a:schemeClr>
              <a:prstClr val="white"/>
            </a:duotone>
          </a:blip>
          <a:srcRect/>
          <a:stretch/>
        </p:blipFill>
        <p:spPr>
          <a:xfrm>
            <a:off x="8991600" y="2112158"/>
            <a:ext cx="914400" cy="914400"/>
          </a:xfrm>
          <a:prstGeom prst="rect">
            <a:avLst/>
          </a:prstGeom>
        </p:spPr>
      </p:pic>
    </p:spTree>
    <p:extLst>
      <p:ext uri="{BB962C8B-B14F-4D97-AF65-F5344CB8AC3E}">
        <p14:creationId xmlns:p14="http://schemas.microsoft.com/office/powerpoint/2010/main" val="1581971215"/>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5326 0.1 L 0 2.96296E-6 " pathEditMode="relative" rAng="0" ptsTypes="AA">
                                      <p:cBhvr>
                                        <p:cTn id="6" dur="500" fill="hold"/>
                                        <p:tgtEl>
                                          <p:spTgt spid="3"/>
                                        </p:tgtEl>
                                        <p:attrNameLst>
                                          <p:attrName>ppt_x</p:attrName>
                                          <p:attrName>ppt_y</p:attrName>
                                        </p:attrNameLst>
                                      </p:cBhvr>
                                      <p:rCtr x="2656" y="-5000"/>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51EB-1DF9-2244-B8A1-7502737DD1CA}"/>
              </a:ext>
            </a:extLst>
          </p:cNvPr>
          <p:cNvSpPr>
            <a:spLocks noGrp="1"/>
          </p:cNvSpPr>
          <p:nvPr>
            <p:ph type="title"/>
          </p:nvPr>
        </p:nvSpPr>
        <p:spPr/>
        <p:txBody>
          <a:bodyPr>
            <a:normAutofit/>
          </a:bodyPr>
          <a:lstStyle/>
          <a:p>
            <a:r>
              <a:rPr lang="en-US" b="1" dirty="0"/>
              <a:t>WHEN </a:t>
            </a:r>
            <a:r>
              <a:rPr lang="en-US" b="1" dirty="0">
                <a:solidFill>
                  <a:srgbClr val="FFFF00"/>
                </a:solidFill>
                <a:highlight>
                  <a:srgbClr val="FF0000"/>
                </a:highlight>
              </a:rPr>
              <a:t>[REDACTED]</a:t>
            </a:r>
            <a:r>
              <a:rPr lang="en-US" b="1" dirty="0"/>
              <a:t> HITS THE FAN</a:t>
            </a:r>
          </a:p>
        </p:txBody>
      </p:sp>
      <p:sp>
        <p:nvSpPr>
          <p:cNvPr id="3" name="Text Placeholder 2">
            <a:extLst>
              <a:ext uri="{FF2B5EF4-FFF2-40B4-BE49-F238E27FC236}">
                <a16:creationId xmlns:a16="http://schemas.microsoft.com/office/drawing/2014/main" id="{D3FFF4AE-CE39-1141-AE15-A2A0E4E668FE}"/>
              </a:ext>
            </a:extLst>
          </p:cNvPr>
          <p:cNvSpPr>
            <a:spLocks noGrp="1"/>
          </p:cNvSpPr>
          <p:nvPr>
            <p:ph type="body" sz="quarter" idx="10"/>
          </p:nvPr>
        </p:nvSpPr>
        <p:spPr/>
        <p:txBody>
          <a:bodyPr/>
          <a:lstStyle/>
          <a:p>
            <a:pPr marL="0" indent="0">
              <a:buNone/>
            </a:pPr>
            <a:endParaRPr lang="en-US" dirty="0"/>
          </a:p>
        </p:txBody>
      </p:sp>
      <p:pic>
        <p:nvPicPr>
          <p:cNvPr id="7" name="Picture Placeholder 6" descr="Icon&#10;&#10;Description automatically generated">
            <a:extLst>
              <a:ext uri="{FF2B5EF4-FFF2-40B4-BE49-F238E27FC236}">
                <a16:creationId xmlns:a16="http://schemas.microsoft.com/office/drawing/2014/main" id="{0F55C417-F9B1-804F-A95B-FE0C86904A68}"/>
              </a:ext>
            </a:extLst>
          </p:cNvPr>
          <p:cNvPicPr>
            <a:picLocks noGrp="1" noChangeAspect="1"/>
          </p:cNvPicPr>
          <p:nvPr>
            <p:ph type="pic" sz="quarter" idx="11"/>
          </p:nvPr>
        </p:nvPicPr>
        <p:blipFill rotWithShape="1">
          <a:blip r:embed="rId2"/>
          <a:srcRect/>
          <a:stretch>
            <a:fillRect/>
          </a:stretch>
        </p:blipFill>
        <p:spPr/>
      </p:pic>
      <p:pic>
        <p:nvPicPr>
          <p:cNvPr id="8" name="Content Placeholder 8">
            <a:extLst>
              <a:ext uri="{FF2B5EF4-FFF2-40B4-BE49-F238E27FC236}">
                <a16:creationId xmlns:a16="http://schemas.microsoft.com/office/drawing/2014/main" id="{377DB79C-D8CB-A84C-8B6B-E746711CC703}"/>
              </a:ext>
            </a:extLst>
          </p:cNvPr>
          <p:cNvPicPr>
            <a:picLocks noGrp="1" noChangeAspect="1"/>
          </p:cNvPicPr>
          <p:nvPr>
            <p:ph type="pic" sz="quarter" idx="12"/>
          </p:nvPr>
        </p:nvPicPr>
        <p:blipFill rotWithShape="1">
          <a:blip r:embed="rId3"/>
          <a:srcRect l="24016" r="26580"/>
          <a:stretch/>
        </p:blipFill>
        <p:spPr>
          <a:xfrm>
            <a:off x="3886201" y="1447800"/>
            <a:ext cx="4361986" cy="4967817"/>
          </a:xfrm>
          <a:ln w="76200">
            <a:solidFill>
              <a:schemeClr val="bg1"/>
            </a:solidFill>
            <a:miter lim="800000"/>
          </a:ln>
        </p:spPr>
      </p:pic>
      <p:pic>
        <p:nvPicPr>
          <p:cNvPr id="9" name="Picture 8" descr="Icon&#10;&#10;Description automatically generated">
            <a:hlinkClick r:id="rId4" action="ppaction://hlinksldjump"/>
            <a:extLst>
              <a:ext uri="{FF2B5EF4-FFF2-40B4-BE49-F238E27FC236}">
                <a16:creationId xmlns:a16="http://schemas.microsoft.com/office/drawing/2014/main" id="{BB7C687F-E169-994A-A21D-63BCE604C139}"/>
              </a:ext>
            </a:extLst>
          </p:cNvPr>
          <p:cNvPicPr>
            <a:picLocks noChangeAspect="1"/>
          </p:cNvPicPr>
          <p:nvPr/>
        </p:nvPicPr>
        <p:blipFill>
          <a:blip r:embed="rId5"/>
          <a:stretch>
            <a:fillRect/>
          </a:stretch>
        </p:blipFill>
        <p:spPr>
          <a:xfrm>
            <a:off x="10668000" y="5638800"/>
            <a:ext cx="1097280" cy="1097280"/>
          </a:xfrm>
          <a:prstGeom prst="rect">
            <a:avLst/>
          </a:prstGeom>
        </p:spPr>
      </p:pic>
    </p:spTree>
    <p:extLst>
      <p:ext uri="{BB962C8B-B14F-4D97-AF65-F5344CB8AC3E}">
        <p14:creationId xmlns:p14="http://schemas.microsoft.com/office/powerpoint/2010/main" val="205382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2"/>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3"/>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4"/>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5"/>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6"/>
          <a:srcRect/>
          <a:stretch/>
        </p:blipFill>
        <p:spPr>
          <a:xfrm>
            <a:off x="10044896" y="4106884"/>
            <a:ext cx="1371600" cy="1371600"/>
          </a:xfrm>
        </p:spPr>
      </p:pic>
      <p:pic>
        <p:nvPicPr>
          <p:cNvPr id="15" name="Picture Placeholder 35">
            <a:extLst>
              <a:ext uri="{FF2B5EF4-FFF2-40B4-BE49-F238E27FC236}">
                <a16:creationId xmlns:a16="http://schemas.microsoft.com/office/drawing/2014/main" id="{84972CF8-D2D7-FD4F-AA44-43DC2F9BCD09}"/>
              </a:ext>
            </a:extLst>
          </p:cNvPr>
          <p:cNvPicPr>
            <a:picLocks noChangeAspect="1"/>
          </p:cNvPicPr>
          <p:nvPr/>
        </p:nvPicPr>
        <p:blipFill>
          <a:blip r:embed="rId6">
            <a:duotone>
              <a:schemeClr val="accent4">
                <a:shade val="45000"/>
                <a:satMod val="135000"/>
              </a:schemeClr>
              <a:prstClr val="white"/>
            </a:duotone>
          </a:blip>
          <a:srcRect/>
          <a:stretch/>
        </p:blipFill>
        <p:spPr>
          <a:xfrm>
            <a:off x="10044896" y="4106884"/>
            <a:ext cx="1371600" cy="1371600"/>
          </a:xfrm>
          <a:prstGeom prst="rect">
            <a:avLst/>
          </a:prstGeom>
        </p:spPr>
      </p:pic>
      <p:pic>
        <p:nvPicPr>
          <p:cNvPr id="3" name="Picture 2">
            <a:extLst>
              <a:ext uri="{FF2B5EF4-FFF2-40B4-BE49-F238E27FC236}">
                <a16:creationId xmlns:a16="http://schemas.microsoft.com/office/drawing/2014/main" id="{63B958ED-C471-634B-BFB2-A90F0B65C26A}"/>
              </a:ext>
            </a:extLst>
          </p:cNvPr>
          <p:cNvPicPr>
            <a:picLocks noChangeAspect="1"/>
          </p:cNvPicPr>
          <p:nvPr/>
        </p:nvPicPr>
        <p:blipFill>
          <a:blip r:embed="rId7">
            <a:duotone>
              <a:schemeClr val="accent4">
                <a:shade val="45000"/>
                <a:satMod val="135000"/>
              </a:schemeClr>
              <a:prstClr val="white"/>
            </a:duotone>
          </a:blip>
          <a:srcRect/>
          <a:stretch/>
        </p:blipFill>
        <p:spPr>
          <a:xfrm>
            <a:off x="9816296" y="4779984"/>
            <a:ext cx="914400" cy="914400"/>
          </a:xfrm>
          <a:prstGeom prst="rect">
            <a:avLst/>
          </a:prstGeom>
        </p:spPr>
      </p:pic>
    </p:spTree>
    <p:extLst>
      <p:ext uri="{BB962C8B-B14F-4D97-AF65-F5344CB8AC3E}">
        <p14:creationId xmlns:p14="http://schemas.microsoft.com/office/powerpoint/2010/main" val="861527388"/>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5326 0.1 L 1.875E-6 2.59259E-6 " pathEditMode="relative" rAng="0" ptsTypes="AA">
                                      <p:cBhvr>
                                        <p:cTn id="6" dur="500" fill="hold"/>
                                        <p:tgtEl>
                                          <p:spTgt spid="3"/>
                                        </p:tgtEl>
                                        <p:attrNameLst>
                                          <p:attrName>ppt_x</p:attrName>
                                          <p:attrName>ppt_y</p:attrName>
                                        </p:attrNameLst>
                                      </p:cBhvr>
                                      <p:rCtr x="2656"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B3A5C79-131C-6440-B359-CB5B489A7060}"/>
              </a:ext>
            </a:extLst>
          </p:cNvPr>
          <p:cNvPicPr>
            <a:picLocks noGrp="1" noChangeAspect="1"/>
          </p:cNvPicPr>
          <p:nvPr>
            <p:ph type="pic" sz="quarter" idx="10"/>
          </p:nvPr>
        </p:nvPicPr>
        <p:blipFill>
          <a:blip r:embed="rId2"/>
          <a:srcRect l="24" r="24"/>
          <a:stretch>
            <a:fillRect/>
          </a:stretch>
        </p:blipFill>
        <p:spPr>
          <a:xfrm>
            <a:off x="0" y="16500"/>
            <a:ext cx="12192000" cy="6858000"/>
          </a:xfrm>
          <a:prstGeom prst="rect">
            <a:avLst/>
          </a:prstGeom>
        </p:spPr>
      </p:pic>
      <p:sp>
        <p:nvSpPr>
          <p:cNvPr id="3" name="Title 2">
            <a:extLst>
              <a:ext uri="{FF2B5EF4-FFF2-40B4-BE49-F238E27FC236}">
                <a16:creationId xmlns:a16="http://schemas.microsoft.com/office/drawing/2014/main" id="{1689363D-CAB9-CE4E-93AC-C02E92D254DA}"/>
              </a:ext>
            </a:extLst>
          </p:cNvPr>
          <p:cNvSpPr>
            <a:spLocks noGrp="1"/>
          </p:cNvSpPr>
          <p:nvPr>
            <p:ph type="ctrTitle"/>
          </p:nvPr>
        </p:nvSpPr>
        <p:spPr>
          <a:xfrm rot="19933235">
            <a:off x="3325684" y="3086100"/>
            <a:ext cx="3243873" cy="685800"/>
          </a:xfrm>
        </p:spPr>
        <p:txBody>
          <a:bodyPr>
            <a:normAutofit fontScale="90000"/>
          </a:bodyPr>
          <a:lstStyle/>
          <a:p>
            <a:r>
              <a:rPr lang="en-US" dirty="0"/>
              <a:t>THANK YOU!</a:t>
            </a:r>
          </a:p>
        </p:txBody>
      </p:sp>
    </p:spTree>
    <p:extLst>
      <p:ext uri="{BB962C8B-B14F-4D97-AF65-F5344CB8AC3E}">
        <p14:creationId xmlns:p14="http://schemas.microsoft.com/office/powerpoint/2010/main" val="4203668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2"/>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3"/>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4"/>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5"/>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6"/>
          <a:srcRect/>
          <a:stretch/>
        </p:blipFill>
        <p:spPr>
          <a:xfrm>
            <a:off x="10044896" y="4106884"/>
            <a:ext cx="1371600" cy="1371600"/>
          </a:xfrm>
        </p:spPr>
      </p:pic>
      <p:pic>
        <p:nvPicPr>
          <p:cNvPr id="15" name="Picture Placeholder 16">
            <a:extLst>
              <a:ext uri="{FF2B5EF4-FFF2-40B4-BE49-F238E27FC236}">
                <a16:creationId xmlns:a16="http://schemas.microsoft.com/office/drawing/2014/main" id="{BFE22481-C422-1447-96D2-6245F32AC5DC}"/>
              </a:ext>
            </a:extLst>
          </p:cNvPr>
          <p:cNvPicPr>
            <a:picLocks noChangeAspect="1"/>
          </p:cNvPicPr>
          <p:nvPr/>
        </p:nvPicPr>
        <p:blipFill>
          <a:blip r:embed="rId2">
            <a:duotone>
              <a:schemeClr val="accent4">
                <a:shade val="45000"/>
                <a:satMod val="135000"/>
              </a:schemeClr>
              <a:prstClr val="white"/>
            </a:duotone>
          </a:blip>
          <a:srcRect/>
          <a:stretch/>
        </p:blipFill>
        <p:spPr>
          <a:xfrm>
            <a:off x="1066800" y="2743200"/>
            <a:ext cx="1371600" cy="1371600"/>
          </a:xfrm>
          <a:prstGeom prst="rect">
            <a:avLst/>
          </a:prstGeom>
        </p:spPr>
      </p:pic>
      <p:pic>
        <p:nvPicPr>
          <p:cNvPr id="3" name="Picture 2">
            <a:extLst>
              <a:ext uri="{FF2B5EF4-FFF2-40B4-BE49-F238E27FC236}">
                <a16:creationId xmlns:a16="http://schemas.microsoft.com/office/drawing/2014/main" id="{63B958ED-C471-634B-BFB2-A90F0B65C26A}"/>
              </a:ext>
            </a:extLst>
          </p:cNvPr>
          <p:cNvPicPr>
            <a:picLocks noChangeAspect="1"/>
          </p:cNvPicPr>
          <p:nvPr/>
        </p:nvPicPr>
        <p:blipFill>
          <a:blip r:embed="rId7">
            <a:duotone>
              <a:schemeClr val="accent4">
                <a:shade val="45000"/>
                <a:satMod val="135000"/>
              </a:schemeClr>
              <a:prstClr val="white"/>
            </a:duotone>
          </a:blip>
          <a:srcRect/>
          <a:stretch/>
        </p:blipFill>
        <p:spPr>
          <a:xfrm>
            <a:off x="914400" y="3287282"/>
            <a:ext cx="914400" cy="914400"/>
          </a:xfrm>
          <a:prstGeom prst="rect">
            <a:avLst/>
          </a:prstGeom>
        </p:spPr>
      </p:pic>
    </p:spTree>
    <p:extLst>
      <p:ext uri="{BB962C8B-B14F-4D97-AF65-F5344CB8AC3E}">
        <p14:creationId xmlns:p14="http://schemas.microsoft.com/office/powerpoint/2010/main" val="2764609584"/>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5326 0.1 L 1.38778E-17 -4.81481E-6 " pathEditMode="relative" rAng="0" ptsTypes="AA">
                                      <p:cBhvr>
                                        <p:cTn id="6" dur="500" fill="hold"/>
                                        <p:tgtEl>
                                          <p:spTgt spid="3"/>
                                        </p:tgtEl>
                                        <p:attrNameLst>
                                          <p:attrName>ppt_x</p:attrName>
                                          <p:attrName>ppt_y</p:attrName>
                                        </p:attrNameLst>
                                      </p:cBhvr>
                                      <p:rCtr x="2656" y="-5000"/>
                                    </p:animMotion>
                                  </p:childTnLst>
                                </p:cTn>
                              </p:par>
                              <p:par>
                                <p:cTn id="7" presetID="10" presetClass="entr" presetSubtype="0" fill="hold" nodeType="withEffect">
                                  <p:stCondLst>
                                    <p:cond delay="50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6CA1-0511-124A-BDE1-531DED8E15AA}"/>
              </a:ext>
            </a:extLst>
          </p:cNvPr>
          <p:cNvSpPr>
            <a:spLocks noGrp="1"/>
          </p:cNvSpPr>
          <p:nvPr>
            <p:ph type="title"/>
          </p:nvPr>
        </p:nvSpPr>
        <p:spPr>
          <a:xfrm>
            <a:off x="1828800" y="617517"/>
            <a:ext cx="9753600" cy="914399"/>
          </a:xfrm>
        </p:spPr>
        <p:txBody>
          <a:bodyPr/>
          <a:lstStyle/>
          <a:p>
            <a:r>
              <a:rPr lang="en-US" b="1" dirty="0"/>
              <a:t>FLORIDA MEETS MISSISSIPPI</a:t>
            </a:r>
          </a:p>
        </p:txBody>
      </p:sp>
      <p:sp>
        <p:nvSpPr>
          <p:cNvPr id="3" name="Text Placeholder 2">
            <a:extLst>
              <a:ext uri="{FF2B5EF4-FFF2-40B4-BE49-F238E27FC236}">
                <a16:creationId xmlns:a16="http://schemas.microsoft.com/office/drawing/2014/main" id="{A5B12C85-1A0E-644A-A563-592C5E18CF29}"/>
              </a:ext>
            </a:extLst>
          </p:cNvPr>
          <p:cNvSpPr>
            <a:spLocks noGrp="1"/>
          </p:cNvSpPr>
          <p:nvPr>
            <p:ph type="body" sz="quarter" idx="10"/>
          </p:nvPr>
        </p:nvSpPr>
        <p:spPr>
          <a:xfrm>
            <a:off x="626633" y="4587366"/>
            <a:ext cx="3154680" cy="1371516"/>
          </a:xfrm>
        </p:spPr>
        <p:txBody>
          <a:bodyPr>
            <a:normAutofit/>
          </a:bodyPr>
          <a:lstStyle/>
          <a:p>
            <a:r>
              <a:rPr lang="en-US" sz="1800" b="1" dirty="0"/>
              <a:t>Mom</a:t>
            </a:r>
          </a:p>
        </p:txBody>
      </p:sp>
      <p:pic>
        <p:nvPicPr>
          <p:cNvPr id="9" name="Picture Placeholder 8">
            <a:extLst>
              <a:ext uri="{FF2B5EF4-FFF2-40B4-BE49-F238E27FC236}">
                <a16:creationId xmlns:a16="http://schemas.microsoft.com/office/drawing/2014/main" id="{FA031D57-A6D6-B341-B88A-40F9BD750A1B}"/>
              </a:ext>
            </a:extLst>
          </p:cNvPr>
          <p:cNvPicPr>
            <a:picLocks noGrp="1" noChangeAspect="1"/>
          </p:cNvPicPr>
          <p:nvPr>
            <p:ph type="pic" sz="quarter" idx="11"/>
          </p:nvPr>
        </p:nvPicPr>
        <p:blipFill>
          <a:blip r:embed="rId2"/>
          <a:srcRect/>
          <a:stretch/>
        </p:blipFill>
        <p:spPr>
          <a:xfrm>
            <a:off x="609600" y="609600"/>
            <a:ext cx="914400" cy="914400"/>
          </a:xfrm>
        </p:spPr>
      </p:pic>
      <p:pic>
        <p:nvPicPr>
          <p:cNvPr id="15" name="Picture Placeholder 14" descr="A person smiling for the camera&#10;&#10;Description automatically generated with low confidence">
            <a:extLst>
              <a:ext uri="{FF2B5EF4-FFF2-40B4-BE49-F238E27FC236}">
                <a16:creationId xmlns:a16="http://schemas.microsoft.com/office/drawing/2014/main" id="{37D94777-39BB-9B47-B1A4-1CD0730D6798}"/>
              </a:ext>
            </a:extLst>
          </p:cNvPr>
          <p:cNvPicPr>
            <a:picLocks noGrp="1" noChangeAspect="1"/>
          </p:cNvPicPr>
          <p:nvPr>
            <p:ph type="pic" sz="quarter" idx="12"/>
          </p:nvPr>
        </p:nvPicPr>
        <p:blipFill rotWithShape="1">
          <a:blip r:embed="rId3"/>
          <a:srcRect/>
          <a:stretch/>
        </p:blipFill>
        <p:spPr>
          <a:xfrm>
            <a:off x="1060973" y="1844675"/>
            <a:ext cx="2286000" cy="2286000"/>
          </a:xfrm>
        </p:spPr>
      </p:pic>
      <p:sp>
        <p:nvSpPr>
          <p:cNvPr id="6" name="Text Placeholder 5">
            <a:extLst>
              <a:ext uri="{FF2B5EF4-FFF2-40B4-BE49-F238E27FC236}">
                <a16:creationId xmlns:a16="http://schemas.microsoft.com/office/drawing/2014/main" id="{D1CAB384-056F-3341-B119-BED8A227D429}"/>
              </a:ext>
            </a:extLst>
          </p:cNvPr>
          <p:cNvSpPr>
            <a:spLocks noGrp="1"/>
          </p:cNvSpPr>
          <p:nvPr>
            <p:ph type="body" sz="quarter" idx="13"/>
          </p:nvPr>
        </p:nvSpPr>
        <p:spPr>
          <a:xfrm>
            <a:off x="4126006" y="4587366"/>
            <a:ext cx="3154680" cy="1371516"/>
          </a:xfrm>
        </p:spPr>
        <p:txBody>
          <a:bodyPr>
            <a:normAutofit/>
          </a:bodyPr>
          <a:lstStyle/>
          <a:p>
            <a:r>
              <a:rPr lang="en-US" sz="1800" b="1" dirty="0"/>
              <a:t>Dad</a:t>
            </a:r>
          </a:p>
        </p:txBody>
      </p:sp>
      <p:pic>
        <p:nvPicPr>
          <p:cNvPr id="17" name="Picture Placeholder 16" descr="A person in a suit and tie&#10;&#10;Description automatically generated with medium confidence">
            <a:extLst>
              <a:ext uri="{FF2B5EF4-FFF2-40B4-BE49-F238E27FC236}">
                <a16:creationId xmlns:a16="http://schemas.microsoft.com/office/drawing/2014/main" id="{388DBD5A-D41A-C44F-BDB9-6FA95FE12408}"/>
              </a:ext>
            </a:extLst>
          </p:cNvPr>
          <p:cNvPicPr>
            <a:picLocks noGrp="1" noChangeAspect="1"/>
          </p:cNvPicPr>
          <p:nvPr>
            <p:ph type="pic" sz="quarter" idx="14"/>
          </p:nvPr>
        </p:nvPicPr>
        <p:blipFill rotWithShape="1">
          <a:blip r:embed="rId4"/>
          <a:srcRect/>
          <a:stretch/>
        </p:blipFill>
        <p:spPr>
          <a:xfrm>
            <a:off x="4537488" y="1844633"/>
            <a:ext cx="2286000" cy="2286000"/>
          </a:xfrm>
        </p:spPr>
      </p:pic>
      <p:sp>
        <p:nvSpPr>
          <p:cNvPr id="26" name="Text Placeholder 25">
            <a:extLst>
              <a:ext uri="{FF2B5EF4-FFF2-40B4-BE49-F238E27FC236}">
                <a16:creationId xmlns:a16="http://schemas.microsoft.com/office/drawing/2014/main" id="{89EBA253-3D2B-2347-BCDA-54243F692D0C}"/>
              </a:ext>
            </a:extLst>
          </p:cNvPr>
          <p:cNvSpPr>
            <a:spLocks noGrp="1"/>
          </p:cNvSpPr>
          <p:nvPr>
            <p:ph type="body" sz="quarter" idx="15"/>
          </p:nvPr>
        </p:nvSpPr>
        <p:spPr/>
        <p:txBody>
          <a:bodyPr>
            <a:normAutofit/>
          </a:bodyPr>
          <a:lstStyle/>
          <a:p>
            <a:r>
              <a:rPr lang="en-US" sz="1800" b="1" dirty="0"/>
              <a:t>Me and my awesome ‘fro</a:t>
            </a:r>
          </a:p>
        </p:txBody>
      </p:sp>
      <p:pic>
        <p:nvPicPr>
          <p:cNvPr id="29" name="Picture Placeholder 28" descr="A blurry image of a person&#10;&#10;Description automatically generated with low confidence">
            <a:extLst>
              <a:ext uri="{FF2B5EF4-FFF2-40B4-BE49-F238E27FC236}">
                <a16:creationId xmlns:a16="http://schemas.microsoft.com/office/drawing/2014/main" id="{DF69D9A3-D205-B646-B590-4D934A568738}"/>
              </a:ext>
            </a:extLst>
          </p:cNvPr>
          <p:cNvPicPr>
            <a:picLocks noGrp="1" noChangeAspect="1"/>
          </p:cNvPicPr>
          <p:nvPr>
            <p:ph type="pic" sz="quarter" idx="16"/>
          </p:nvPr>
        </p:nvPicPr>
        <p:blipFill rotWithShape="1">
          <a:blip r:embed="rId5"/>
          <a:srcRect/>
          <a:stretch>
            <a:fillRect/>
          </a:stretch>
        </p:blipFill>
        <p:spPr/>
      </p:pic>
      <p:cxnSp>
        <p:nvCxnSpPr>
          <p:cNvPr id="5" name="Straight Connector 4">
            <a:extLst>
              <a:ext uri="{FF2B5EF4-FFF2-40B4-BE49-F238E27FC236}">
                <a16:creationId xmlns:a16="http://schemas.microsoft.com/office/drawing/2014/main" id="{7524282B-AF73-C247-915F-CA29FEBE0D5F}"/>
              </a:ext>
            </a:extLst>
          </p:cNvPr>
          <p:cNvCxnSpPr>
            <a:cxnSpLocks/>
          </p:cNvCxnSpPr>
          <p:nvPr/>
        </p:nvCxnSpPr>
        <p:spPr>
          <a:xfrm>
            <a:off x="3962400" y="2743200"/>
            <a:ext cx="0" cy="53340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59A473-4C6D-DA4B-A8F3-5DCDFD0407D5}"/>
              </a:ext>
            </a:extLst>
          </p:cNvPr>
          <p:cNvCxnSpPr/>
          <p:nvPr/>
        </p:nvCxnSpPr>
        <p:spPr>
          <a:xfrm>
            <a:off x="7467600" y="2895600"/>
            <a:ext cx="737349" cy="0"/>
          </a:xfrm>
          <a:prstGeom prst="line">
            <a:avLst/>
          </a:prstGeom>
          <a:ln w="88900">
            <a:solidFill>
              <a:schemeClr val="bg1"/>
            </a:solidFill>
          </a:ln>
          <a:scene3d>
            <a:camera prst="orthographicFront"/>
            <a:lightRig rig="threePt" dir="t"/>
          </a:scene3d>
          <a:sp3d>
            <a:bevelB w="0"/>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D6F675-7363-6B4E-AB59-2D284973E3FF}"/>
              </a:ext>
            </a:extLst>
          </p:cNvPr>
          <p:cNvCxnSpPr/>
          <p:nvPr/>
        </p:nvCxnSpPr>
        <p:spPr>
          <a:xfrm>
            <a:off x="7467600" y="3276600"/>
            <a:ext cx="737349" cy="0"/>
          </a:xfrm>
          <a:prstGeom prst="line">
            <a:avLst/>
          </a:prstGeom>
          <a:ln w="88900">
            <a:solidFill>
              <a:schemeClr val="bg1"/>
            </a:solidFill>
          </a:ln>
          <a:scene3d>
            <a:camera prst="orthographicFront"/>
            <a:lightRig rig="threePt" dir="t"/>
          </a:scene3d>
          <a:sp3d>
            <a:bevelB w="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43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BB48792-D7AF-A44C-9436-261CB4812B11}"/>
              </a:ext>
            </a:extLst>
          </p:cNvPr>
          <p:cNvSpPr/>
          <p:nvPr/>
        </p:nvSpPr>
        <p:spPr>
          <a:xfrm>
            <a:off x="1064349" y="1844633"/>
            <a:ext cx="2279248" cy="22792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9A86D6-3022-5843-8A9B-FE27D3A6AB1A}"/>
              </a:ext>
            </a:extLst>
          </p:cNvPr>
          <p:cNvSpPr>
            <a:spLocks noGrp="1"/>
          </p:cNvSpPr>
          <p:nvPr>
            <p:ph type="title"/>
          </p:nvPr>
        </p:nvSpPr>
        <p:spPr/>
        <p:txBody>
          <a:bodyPr>
            <a:normAutofit fontScale="90000"/>
          </a:bodyPr>
          <a:lstStyle/>
          <a:p>
            <a:r>
              <a:rPr lang="en-US" b="1" dirty="0"/>
              <a:t>HOME</a:t>
            </a:r>
            <a:br>
              <a:rPr lang="en-US" b="1" dirty="0"/>
            </a:br>
            <a:r>
              <a:rPr lang="en-US" b="1" dirty="0"/>
              <a:t>SCHOOL</a:t>
            </a:r>
            <a:br>
              <a:rPr lang="en-US" b="1" dirty="0"/>
            </a:br>
            <a:r>
              <a:rPr lang="en-US" b="1" dirty="0"/>
              <a:t>CAREER SO FAR</a:t>
            </a:r>
          </a:p>
        </p:txBody>
      </p:sp>
      <p:pic>
        <p:nvPicPr>
          <p:cNvPr id="7" name="Picture Placeholder 6" descr="Icon&#10;&#10;Description automatically generated">
            <a:extLst>
              <a:ext uri="{FF2B5EF4-FFF2-40B4-BE49-F238E27FC236}">
                <a16:creationId xmlns:a16="http://schemas.microsoft.com/office/drawing/2014/main" id="{6211A494-7168-1F4E-ABF8-0DE6C3FA53AE}"/>
              </a:ext>
            </a:extLst>
          </p:cNvPr>
          <p:cNvPicPr>
            <a:picLocks noGrp="1" noChangeAspect="1"/>
          </p:cNvPicPr>
          <p:nvPr>
            <p:ph type="pic" sz="quarter" idx="11"/>
          </p:nvPr>
        </p:nvPicPr>
        <p:blipFill rotWithShape="1">
          <a:blip r:embed="rId2"/>
          <a:srcRect/>
          <a:stretch>
            <a:fillRect/>
          </a:stretch>
        </p:blipFill>
        <p:spPr/>
      </p:pic>
      <p:pic>
        <p:nvPicPr>
          <p:cNvPr id="8" name="Picture 7" descr="Icon&#10;&#10;Description automatically generated">
            <a:hlinkClick r:id="rId3" action="ppaction://hlinksldjump"/>
            <a:extLst>
              <a:ext uri="{FF2B5EF4-FFF2-40B4-BE49-F238E27FC236}">
                <a16:creationId xmlns:a16="http://schemas.microsoft.com/office/drawing/2014/main" id="{39490CE9-A810-8B41-9A85-3B6410B094A4}"/>
              </a:ext>
            </a:extLst>
          </p:cNvPr>
          <p:cNvPicPr>
            <a:picLocks noChangeAspect="1"/>
          </p:cNvPicPr>
          <p:nvPr/>
        </p:nvPicPr>
        <p:blipFill>
          <a:blip r:embed="rId4"/>
          <a:stretch>
            <a:fillRect/>
          </a:stretch>
        </p:blipFill>
        <p:spPr>
          <a:xfrm>
            <a:off x="10668000" y="5638800"/>
            <a:ext cx="1097280" cy="1097280"/>
          </a:xfrm>
          <a:prstGeom prst="rect">
            <a:avLst/>
          </a:prstGeom>
        </p:spPr>
      </p:pic>
      <p:sp>
        <p:nvSpPr>
          <p:cNvPr id="11" name="Oval 10">
            <a:extLst>
              <a:ext uri="{FF2B5EF4-FFF2-40B4-BE49-F238E27FC236}">
                <a16:creationId xmlns:a16="http://schemas.microsoft.com/office/drawing/2014/main" id="{1EA1E236-7445-D345-85BD-B3730AE13E1C}"/>
              </a:ext>
            </a:extLst>
          </p:cNvPr>
          <p:cNvSpPr/>
          <p:nvPr/>
        </p:nvSpPr>
        <p:spPr>
          <a:xfrm>
            <a:off x="4762500" y="1654042"/>
            <a:ext cx="2667000" cy="2667000"/>
          </a:xfrm>
          <a:prstGeom prst="ellipse">
            <a:avLst/>
          </a:prstGeom>
          <a:noFill/>
          <a:ln w="762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8684EF6-8138-5040-8966-E8B13A6ECBFD}"/>
              </a:ext>
            </a:extLst>
          </p:cNvPr>
          <p:cNvSpPr/>
          <p:nvPr/>
        </p:nvSpPr>
        <p:spPr>
          <a:xfrm>
            <a:off x="870473" y="1654133"/>
            <a:ext cx="2667000" cy="2667000"/>
          </a:xfrm>
          <a:prstGeom prst="ellipse">
            <a:avLst/>
          </a:prstGeom>
          <a:noFill/>
          <a:ln w="762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01EDB43-AA15-0C4B-AB1A-C230C22C82D3}"/>
              </a:ext>
            </a:extLst>
          </p:cNvPr>
          <p:cNvSpPr/>
          <p:nvPr/>
        </p:nvSpPr>
        <p:spPr>
          <a:xfrm>
            <a:off x="8654527" y="1654042"/>
            <a:ext cx="2667000" cy="2667000"/>
          </a:xfrm>
          <a:prstGeom prst="ellipse">
            <a:avLst/>
          </a:prstGeom>
          <a:noFill/>
          <a:ln w="762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Placeholder 16">
            <a:extLst>
              <a:ext uri="{FF2B5EF4-FFF2-40B4-BE49-F238E27FC236}">
                <a16:creationId xmlns:a16="http://schemas.microsoft.com/office/drawing/2014/main" id="{1FF556F9-9F6E-3247-8B2F-E097FC4634D6}"/>
              </a:ext>
            </a:extLst>
          </p:cNvPr>
          <p:cNvPicPr>
            <a:picLocks noChangeAspect="1"/>
          </p:cNvPicPr>
          <p:nvPr/>
        </p:nvPicPr>
        <p:blipFill>
          <a:blip r:embed="rId5"/>
          <a:srcRect/>
          <a:stretch>
            <a:fillRect/>
          </a:stretch>
        </p:blipFill>
        <p:spPr>
          <a:xfrm>
            <a:off x="4953000" y="1851385"/>
            <a:ext cx="2286000" cy="2286000"/>
          </a:xfrm>
          <a:prstGeom prst="ellipse">
            <a:avLst/>
          </a:prstGeom>
        </p:spPr>
      </p:pic>
      <p:pic>
        <p:nvPicPr>
          <p:cNvPr id="5" name="Picture 4">
            <a:extLst>
              <a:ext uri="{FF2B5EF4-FFF2-40B4-BE49-F238E27FC236}">
                <a16:creationId xmlns:a16="http://schemas.microsoft.com/office/drawing/2014/main" id="{CEF6DD6D-690A-B34B-8E89-CE9788C4B4CB}"/>
              </a:ext>
            </a:extLst>
          </p:cNvPr>
          <p:cNvPicPr>
            <a:picLocks noChangeAspect="1"/>
          </p:cNvPicPr>
          <p:nvPr/>
        </p:nvPicPr>
        <p:blipFill>
          <a:blip r:embed="rId6"/>
          <a:stretch>
            <a:fillRect/>
          </a:stretch>
        </p:blipFill>
        <p:spPr>
          <a:xfrm>
            <a:off x="1084282" y="2050204"/>
            <a:ext cx="2039918" cy="2039918"/>
          </a:xfrm>
          <a:prstGeom prst="rect">
            <a:avLst/>
          </a:prstGeom>
        </p:spPr>
      </p:pic>
      <p:sp>
        <p:nvSpPr>
          <p:cNvPr id="19" name="Oval 18">
            <a:extLst>
              <a:ext uri="{FF2B5EF4-FFF2-40B4-BE49-F238E27FC236}">
                <a16:creationId xmlns:a16="http://schemas.microsoft.com/office/drawing/2014/main" id="{CD52A122-49F7-6144-96DE-01FB77652FA7}"/>
              </a:ext>
            </a:extLst>
          </p:cNvPr>
          <p:cNvSpPr/>
          <p:nvPr/>
        </p:nvSpPr>
        <p:spPr>
          <a:xfrm>
            <a:off x="8841974" y="1858137"/>
            <a:ext cx="2279248" cy="22792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D8562D0A-F461-704B-AA63-4D3F05B8465C}"/>
              </a:ext>
            </a:extLst>
          </p:cNvPr>
          <p:cNvPicPr>
            <a:picLocks noChangeAspect="1"/>
          </p:cNvPicPr>
          <p:nvPr/>
        </p:nvPicPr>
        <p:blipFill>
          <a:blip r:embed="rId7"/>
          <a:stretch>
            <a:fillRect/>
          </a:stretch>
        </p:blipFill>
        <p:spPr>
          <a:xfrm>
            <a:off x="9390342" y="2716172"/>
            <a:ext cx="1182512" cy="408028"/>
          </a:xfrm>
          <a:prstGeom prst="rect">
            <a:avLst/>
          </a:prstGeom>
        </p:spPr>
      </p:pic>
      <p:pic>
        <p:nvPicPr>
          <p:cNvPr id="29" name="Picture 28">
            <a:extLst>
              <a:ext uri="{FF2B5EF4-FFF2-40B4-BE49-F238E27FC236}">
                <a16:creationId xmlns:a16="http://schemas.microsoft.com/office/drawing/2014/main" id="{9112C35D-188F-7548-A40F-1FD027E5B1C3}"/>
              </a:ext>
            </a:extLst>
          </p:cNvPr>
          <p:cNvPicPr>
            <a:picLocks noChangeAspect="1"/>
          </p:cNvPicPr>
          <p:nvPr/>
        </p:nvPicPr>
        <p:blipFill rotWithShape="1">
          <a:blip r:embed="rId8"/>
          <a:srcRect l="4401" t="34416" r="4399" b="35597"/>
          <a:stretch/>
        </p:blipFill>
        <p:spPr>
          <a:xfrm>
            <a:off x="9265653" y="2156317"/>
            <a:ext cx="1444747" cy="292630"/>
          </a:xfrm>
          <a:prstGeom prst="roundRect">
            <a:avLst/>
          </a:prstGeom>
        </p:spPr>
      </p:pic>
      <p:sp>
        <p:nvSpPr>
          <p:cNvPr id="30" name="Text Placeholder 2">
            <a:extLst>
              <a:ext uri="{FF2B5EF4-FFF2-40B4-BE49-F238E27FC236}">
                <a16:creationId xmlns:a16="http://schemas.microsoft.com/office/drawing/2014/main" id="{89B2BD01-B837-1648-916C-6AC4886F577C}"/>
              </a:ext>
            </a:extLst>
          </p:cNvPr>
          <p:cNvSpPr>
            <a:spLocks noGrp="1"/>
          </p:cNvSpPr>
          <p:nvPr>
            <p:ph type="body" sz="quarter" idx="10"/>
          </p:nvPr>
        </p:nvSpPr>
        <p:spPr>
          <a:xfrm>
            <a:off x="626633" y="4587366"/>
            <a:ext cx="3154680" cy="1371516"/>
          </a:xfrm>
        </p:spPr>
        <p:txBody>
          <a:bodyPr>
            <a:normAutofit/>
          </a:bodyPr>
          <a:lstStyle/>
          <a:p>
            <a:pPr marL="0" indent="0" algn="ctr">
              <a:buNone/>
            </a:pPr>
            <a:r>
              <a:rPr lang="en-US" sz="1800" b="1" dirty="0"/>
              <a:t>Panama City, FL</a:t>
            </a:r>
          </a:p>
        </p:txBody>
      </p:sp>
      <p:sp>
        <p:nvSpPr>
          <p:cNvPr id="31" name="Text Placeholder 5">
            <a:extLst>
              <a:ext uri="{FF2B5EF4-FFF2-40B4-BE49-F238E27FC236}">
                <a16:creationId xmlns:a16="http://schemas.microsoft.com/office/drawing/2014/main" id="{A252D263-F4F2-5344-A7E2-AE08D1CAFE10}"/>
              </a:ext>
            </a:extLst>
          </p:cNvPr>
          <p:cNvSpPr txBox="1">
            <a:spLocks/>
          </p:cNvSpPr>
          <p:nvPr/>
        </p:nvSpPr>
        <p:spPr>
          <a:xfrm>
            <a:off x="4563850" y="4603199"/>
            <a:ext cx="3154680" cy="1371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2pPr>
            <a:lvl3pPr marL="1143000" indent="-228600" algn="l" defTabSz="914400" rtl="0" eaLnBrk="1" latinLnBrk="0" hangingPunct="1">
              <a:lnSpc>
                <a:spcPct val="150000"/>
              </a:lnSpc>
              <a:spcBef>
                <a:spcPts val="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B.A. in Journalism </a:t>
            </a:r>
          </a:p>
          <a:p>
            <a:pPr marL="0" indent="0" algn="ctr">
              <a:buNone/>
            </a:pPr>
            <a:r>
              <a:rPr lang="en-US" sz="1800" b="1" dirty="0"/>
              <a:t>Public Relations concentration </a:t>
            </a:r>
          </a:p>
          <a:p>
            <a:pPr marL="0" indent="0" algn="ctr">
              <a:buNone/>
            </a:pPr>
            <a:r>
              <a:rPr lang="en-US" sz="1800" b="1" dirty="0"/>
              <a:t>Music Business minor</a:t>
            </a:r>
          </a:p>
        </p:txBody>
      </p:sp>
      <p:sp>
        <p:nvSpPr>
          <p:cNvPr id="32" name="Text Placeholder 25">
            <a:extLst>
              <a:ext uri="{FF2B5EF4-FFF2-40B4-BE49-F238E27FC236}">
                <a16:creationId xmlns:a16="http://schemas.microsoft.com/office/drawing/2014/main" id="{5B7AA572-C70C-EE46-8DBA-41648E0A4626}"/>
              </a:ext>
            </a:extLst>
          </p:cNvPr>
          <p:cNvSpPr txBox="1">
            <a:spLocks/>
          </p:cNvSpPr>
          <p:nvPr/>
        </p:nvSpPr>
        <p:spPr>
          <a:xfrm>
            <a:off x="8433549" y="4587366"/>
            <a:ext cx="3154680" cy="1371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2pPr>
            <a:lvl3pPr marL="1143000" indent="-228600" algn="l" defTabSz="914400" rtl="0" eaLnBrk="1" latinLnBrk="0" hangingPunct="1">
              <a:lnSpc>
                <a:spcPct val="150000"/>
              </a:lnSpc>
              <a:spcBef>
                <a:spcPts val="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Avenir Book" panose="020005030200000200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The journey continues…</a:t>
            </a:r>
          </a:p>
        </p:txBody>
      </p:sp>
      <p:pic>
        <p:nvPicPr>
          <p:cNvPr id="36" name="Picture 35">
            <a:extLst>
              <a:ext uri="{FF2B5EF4-FFF2-40B4-BE49-F238E27FC236}">
                <a16:creationId xmlns:a16="http://schemas.microsoft.com/office/drawing/2014/main" id="{5EF1E329-D57F-E149-9859-9E49ACCE9626}"/>
              </a:ext>
            </a:extLst>
          </p:cNvPr>
          <p:cNvPicPr>
            <a:picLocks noChangeAspect="1"/>
          </p:cNvPicPr>
          <p:nvPr/>
        </p:nvPicPr>
        <p:blipFill>
          <a:blip r:embed="rId9"/>
          <a:stretch>
            <a:fillRect/>
          </a:stretch>
        </p:blipFill>
        <p:spPr>
          <a:xfrm>
            <a:off x="9254308" y="3271405"/>
            <a:ext cx="1456092" cy="614795"/>
          </a:xfrm>
          <a:prstGeom prst="rect">
            <a:avLst/>
          </a:prstGeom>
        </p:spPr>
      </p:pic>
    </p:spTree>
    <p:extLst>
      <p:ext uri="{BB962C8B-B14F-4D97-AF65-F5344CB8AC3E}">
        <p14:creationId xmlns:p14="http://schemas.microsoft.com/office/powerpoint/2010/main" val="3488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CB2149-EA42-F348-9E3E-00841A9F737A}"/>
              </a:ext>
            </a:extLst>
          </p:cNvPr>
          <p:cNvSpPr>
            <a:spLocks noGrp="1"/>
          </p:cNvSpPr>
          <p:nvPr>
            <p:ph type="body" sz="quarter" idx="10"/>
          </p:nvPr>
        </p:nvSpPr>
        <p:spPr>
          <a:xfrm>
            <a:off x="721687" y="4191000"/>
            <a:ext cx="2057400" cy="685800"/>
          </a:xfrm>
        </p:spPr>
        <p:txBody>
          <a:bodyPr/>
          <a:lstStyle/>
          <a:p>
            <a:r>
              <a:rPr lang="en-US" dirty="0"/>
              <a:t>In the beginning…</a:t>
            </a:r>
          </a:p>
        </p:txBody>
      </p:sp>
      <p:pic>
        <p:nvPicPr>
          <p:cNvPr id="17" name="Picture Placeholder 16">
            <a:hlinkClick r:id="rId2" action="ppaction://hlinksldjump"/>
            <a:extLst>
              <a:ext uri="{FF2B5EF4-FFF2-40B4-BE49-F238E27FC236}">
                <a16:creationId xmlns:a16="http://schemas.microsoft.com/office/drawing/2014/main" id="{6B77CD27-47D1-FF43-8448-61D3E674F5F7}"/>
              </a:ext>
            </a:extLst>
          </p:cNvPr>
          <p:cNvPicPr>
            <a:picLocks noGrp="1" noChangeAspect="1"/>
          </p:cNvPicPr>
          <p:nvPr>
            <p:ph type="pic" sz="quarter" idx="12"/>
          </p:nvPr>
        </p:nvPicPr>
        <p:blipFill>
          <a:blip r:embed="rId3"/>
          <a:srcRect/>
          <a:stretch/>
        </p:blipFill>
        <p:spPr>
          <a:xfrm>
            <a:off x="1066800" y="2743200"/>
            <a:ext cx="1371600" cy="1371600"/>
          </a:xfrm>
        </p:spPr>
      </p:pic>
      <p:sp>
        <p:nvSpPr>
          <p:cNvPr id="32" name="Title 31">
            <a:extLst>
              <a:ext uri="{FF2B5EF4-FFF2-40B4-BE49-F238E27FC236}">
                <a16:creationId xmlns:a16="http://schemas.microsoft.com/office/drawing/2014/main" id="{2FFFE3BA-6A1C-A84A-A026-7BAE9F9D2266}"/>
              </a:ext>
            </a:extLst>
          </p:cNvPr>
          <p:cNvSpPr>
            <a:spLocks noGrp="1"/>
          </p:cNvSpPr>
          <p:nvPr>
            <p:ph type="title"/>
          </p:nvPr>
        </p:nvSpPr>
        <p:spPr/>
        <p:txBody>
          <a:bodyPr>
            <a:normAutofit/>
          </a:bodyPr>
          <a:lstStyle/>
          <a:p>
            <a:r>
              <a:rPr lang="en-US" sz="4000" dirty="0">
                <a:latin typeface="Avenir Black" panose="02000503020000020003" pitchFamily="2" charset="0"/>
              </a:rPr>
              <a:t>— MENU —</a:t>
            </a:r>
          </a:p>
        </p:txBody>
      </p:sp>
      <p:sp>
        <p:nvSpPr>
          <p:cNvPr id="8" name="Text Placeholder 7">
            <a:extLst>
              <a:ext uri="{FF2B5EF4-FFF2-40B4-BE49-F238E27FC236}">
                <a16:creationId xmlns:a16="http://schemas.microsoft.com/office/drawing/2014/main" id="{27810043-F4F3-3943-9756-94B7611A1A7C}"/>
              </a:ext>
            </a:extLst>
          </p:cNvPr>
          <p:cNvSpPr>
            <a:spLocks noGrp="1"/>
          </p:cNvSpPr>
          <p:nvPr>
            <p:ph type="body" sz="quarter" idx="13"/>
          </p:nvPr>
        </p:nvSpPr>
        <p:spPr>
          <a:xfrm>
            <a:off x="3962400" y="4191000"/>
            <a:ext cx="1371600" cy="685800"/>
          </a:xfrm>
        </p:spPr>
        <p:txBody>
          <a:bodyPr/>
          <a:lstStyle/>
          <a:p>
            <a:r>
              <a:rPr lang="en-US" dirty="0"/>
              <a:t>IT Security</a:t>
            </a:r>
          </a:p>
        </p:txBody>
      </p:sp>
      <p:pic>
        <p:nvPicPr>
          <p:cNvPr id="19" name="Picture Placeholder 18">
            <a:extLst>
              <a:ext uri="{FF2B5EF4-FFF2-40B4-BE49-F238E27FC236}">
                <a16:creationId xmlns:a16="http://schemas.microsoft.com/office/drawing/2014/main" id="{CCDC104A-D138-124F-B3AA-53CFEA697F8C}"/>
              </a:ext>
            </a:extLst>
          </p:cNvPr>
          <p:cNvPicPr>
            <a:picLocks noGrp="1" noChangeAspect="1"/>
          </p:cNvPicPr>
          <p:nvPr>
            <p:ph type="pic" sz="quarter" idx="14"/>
          </p:nvPr>
        </p:nvPicPr>
        <p:blipFill>
          <a:blip r:embed="rId4"/>
          <a:srcRect/>
          <a:stretch/>
        </p:blipFill>
        <p:spPr>
          <a:xfrm>
            <a:off x="3962400" y="2743200"/>
            <a:ext cx="1371600" cy="1371600"/>
          </a:xfrm>
        </p:spPr>
      </p:pic>
      <p:sp>
        <p:nvSpPr>
          <p:cNvPr id="10" name="Text Placeholder 9">
            <a:extLst>
              <a:ext uri="{FF2B5EF4-FFF2-40B4-BE49-F238E27FC236}">
                <a16:creationId xmlns:a16="http://schemas.microsoft.com/office/drawing/2014/main" id="{3BE5E33E-6A1A-3346-9838-C29F67533D96}"/>
              </a:ext>
            </a:extLst>
          </p:cNvPr>
          <p:cNvSpPr>
            <a:spLocks noGrp="1"/>
          </p:cNvSpPr>
          <p:nvPr>
            <p:ph type="body" sz="quarter" idx="15"/>
          </p:nvPr>
        </p:nvSpPr>
        <p:spPr>
          <a:xfrm>
            <a:off x="6172200" y="4648200"/>
            <a:ext cx="1828800" cy="685800"/>
          </a:xfrm>
        </p:spPr>
        <p:txBody>
          <a:bodyPr/>
          <a:lstStyle/>
          <a:p>
            <a:r>
              <a:rPr lang="en-US" dirty="0"/>
              <a:t>MGM Resorts University</a:t>
            </a:r>
          </a:p>
        </p:txBody>
      </p:sp>
      <p:pic>
        <p:nvPicPr>
          <p:cNvPr id="21" name="Picture Placeholder 20">
            <a:extLst>
              <a:ext uri="{FF2B5EF4-FFF2-40B4-BE49-F238E27FC236}">
                <a16:creationId xmlns:a16="http://schemas.microsoft.com/office/drawing/2014/main" id="{67DFAFDB-ECD6-0044-9D65-A6EA5CE758D8}"/>
              </a:ext>
            </a:extLst>
          </p:cNvPr>
          <p:cNvPicPr>
            <a:picLocks noGrp="1" noChangeAspect="1"/>
          </p:cNvPicPr>
          <p:nvPr>
            <p:ph type="pic" sz="quarter" idx="16"/>
          </p:nvPr>
        </p:nvPicPr>
        <p:blipFill>
          <a:blip r:embed="rId5"/>
          <a:srcRect/>
          <a:stretch/>
        </p:blipFill>
        <p:spPr>
          <a:xfrm>
            <a:off x="6400800" y="3200400"/>
            <a:ext cx="1371600" cy="1371600"/>
          </a:xfrm>
        </p:spPr>
      </p:pic>
      <p:sp>
        <p:nvSpPr>
          <p:cNvPr id="12" name="Text Placeholder 11">
            <a:extLst>
              <a:ext uri="{FF2B5EF4-FFF2-40B4-BE49-F238E27FC236}">
                <a16:creationId xmlns:a16="http://schemas.microsoft.com/office/drawing/2014/main" id="{3FAAB514-9C7B-D44E-B4A6-061F01122ED7}"/>
              </a:ext>
            </a:extLst>
          </p:cNvPr>
          <p:cNvSpPr>
            <a:spLocks noGrp="1"/>
          </p:cNvSpPr>
          <p:nvPr>
            <p:ph type="body" sz="quarter" idx="17"/>
          </p:nvPr>
        </p:nvSpPr>
        <p:spPr>
          <a:xfrm>
            <a:off x="8534400" y="2819400"/>
            <a:ext cx="2286000" cy="685800"/>
          </a:xfrm>
        </p:spPr>
        <p:txBody>
          <a:bodyPr/>
          <a:lstStyle/>
          <a:p>
            <a:r>
              <a:rPr lang="en-US" dirty="0"/>
              <a:t>What The Facula!?</a:t>
            </a:r>
          </a:p>
        </p:txBody>
      </p:sp>
      <p:pic>
        <p:nvPicPr>
          <p:cNvPr id="23" name="Picture Placeholder 22">
            <a:extLst>
              <a:ext uri="{FF2B5EF4-FFF2-40B4-BE49-F238E27FC236}">
                <a16:creationId xmlns:a16="http://schemas.microsoft.com/office/drawing/2014/main" id="{D03A558C-24C8-0A40-BFCF-DE53DD9CF305}"/>
              </a:ext>
            </a:extLst>
          </p:cNvPr>
          <p:cNvPicPr>
            <a:picLocks noGrp="1" noChangeAspect="1"/>
          </p:cNvPicPr>
          <p:nvPr>
            <p:ph type="pic" sz="quarter" idx="18"/>
          </p:nvPr>
        </p:nvPicPr>
        <p:blipFill>
          <a:blip r:embed="rId6"/>
          <a:srcRect/>
          <a:stretch/>
        </p:blipFill>
        <p:spPr>
          <a:xfrm>
            <a:off x="8991600" y="1371600"/>
            <a:ext cx="1371600" cy="1371600"/>
          </a:xfrm>
        </p:spPr>
      </p:pic>
      <p:sp>
        <p:nvSpPr>
          <p:cNvPr id="33" name="Text Placeholder 32">
            <a:extLst>
              <a:ext uri="{FF2B5EF4-FFF2-40B4-BE49-F238E27FC236}">
                <a16:creationId xmlns:a16="http://schemas.microsoft.com/office/drawing/2014/main" id="{0483B7C5-B28E-1B44-A4C6-036548FEED00}"/>
              </a:ext>
            </a:extLst>
          </p:cNvPr>
          <p:cNvSpPr>
            <a:spLocks noGrp="1"/>
          </p:cNvSpPr>
          <p:nvPr>
            <p:ph type="body" sz="quarter" idx="19"/>
          </p:nvPr>
        </p:nvSpPr>
        <p:spPr>
          <a:xfrm>
            <a:off x="10044896" y="5554684"/>
            <a:ext cx="1371600" cy="685800"/>
          </a:xfrm>
        </p:spPr>
        <p:txBody>
          <a:bodyPr/>
          <a:lstStyle/>
          <a:p>
            <a:r>
              <a:rPr lang="en-US" dirty="0"/>
              <a:t>In the end.</a:t>
            </a:r>
          </a:p>
        </p:txBody>
      </p:sp>
      <p:pic>
        <p:nvPicPr>
          <p:cNvPr id="36" name="Picture Placeholder 35">
            <a:extLst>
              <a:ext uri="{FF2B5EF4-FFF2-40B4-BE49-F238E27FC236}">
                <a16:creationId xmlns:a16="http://schemas.microsoft.com/office/drawing/2014/main" id="{1952B39C-437D-EE4B-80A4-AC9702EC5703}"/>
              </a:ext>
            </a:extLst>
          </p:cNvPr>
          <p:cNvPicPr>
            <a:picLocks noGrp="1" noChangeAspect="1"/>
          </p:cNvPicPr>
          <p:nvPr>
            <p:ph type="pic" sz="quarter" idx="20"/>
          </p:nvPr>
        </p:nvPicPr>
        <p:blipFill>
          <a:blip r:embed="rId7"/>
          <a:srcRect/>
          <a:stretch/>
        </p:blipFill>
        <p:spPr>
          <a:xfrm>
            <a:off x="10044896" y="4106884"/>
            <a:ext cx="1371600" cy="1371600"/>
          </a:xfrm>
        </p:spPr>
      </p:pic>
      <p:pic>
        <p:nvPicPr>
          <p:cNvPr id="13" name="Picture Placeholder 18">
            <a:extLst>
              <a:ext uri="{FF2B5EF4-FFF2-40B4-BE49-F238E27FC236}">
                <a16:creationId xmlns:a16="http://schemas.microsoft.com/office/drawing/2014/main" id="{4B6CFE54-234E-A74D-A5E6-5E930DDBED03}"/>
              </a:ext>
            </a:extLst>
          </p:cNvPr>
          <p:cNvPicPr>
            <a:picLocks noChangeAspect="1"/>
          </p:cNvPicPr>
          <p:nvPr/>
        </p:nvPicPr>
        <p:blipFill>
          <a:blip r:embed="rId4">
            <a:duotone>
              <a:schemeClr val="accent4">
                <a:shade val="45000"/>
                <a:satMod val="135000"/>
              </a:schemeClr>
              <a:prstClr val="white"/>
            </a:duotone>
          </a:blip>
          <a:srcRect/>
          <a:stretch/>
        </p:blipFill>
        <p:spPr>
          <a:xfrm>
            <a:off x="3962400" y="2743200"/>
            <a:ext cx="1371600" cy="1371600"/>
          </a:xfrm>
          <a:prstGeom prst="rect">
            <a:avLst/>
          </a:prstGeom>
        </p:spPr>
      </p:pic>
      <p:pic>
        <p:nvPicPr>
          <p:cNvPr id="14" name="Picture 13">
            <a:extLst>
              <a:ext uri="{FF2B5EF4-FFF2-40B4-BE49-F238E27FC236}">
                <a16:creationId xmlns:a16="http://schemas.microsoft.com/office/drawing/2014/main" id="{C02B0C94-AC98-F74F-917B-F4629E76CAA4}"/>
              </a:ext>
            </a:extLst>
          </p:cNvPr>
          <p:cNvPicPr>
            <a:picLocks noChangeAspect="1"/>
          </p:cNvPicPr>
          <p:nvPr/>
        </p:nvPicPr>
        <p:blipFill>
          <a:blip r:embed="rId8">
            <a:duotone>
              <a:schemeClr val="accent4">
                <a:shade val="45000"/>
                <a:satMod val="135000"/>
              </a:schemeClr>
              <a:prstClr val="white"/>
            </a:duotone>
          </a:blip>
          <a:srcRect/>
          <a:stretch/>
        </p:blipFill>
        <p:spPr>
          <a:xfrm>
            <a:off x="3810000" y="3429000"/>
            <a:ext cx="914400" cy="914400"/>
          </a:xfrm>
          <a:prstGeom prst="rect">
            <a:avLst/>
          </a:prstGeom>
        </p:spPr>
      </p:pic>
    </p:spTree>
    <p:extLst>
      <p:ext uri="{BB962C8B-B14F-4D97-AF65-F5344CB8AC3E}">
        <p14:creationId xmlns:p14="http://schemas.microsoft.com/office/powerpoint/2010/main" val="2754855835"/>
      </p:ext>
    </p:extLst>
  </p:cSld>
  <p:clrMapOvr>
    <a:masterClrMapping/>
  </p:clrMapOvr>
  <mc:AlternateContent xmlns:mc="http://schemas.openxmlformats.org/markup-compatibility/2006" xmlns:p14="http://schemas.microsoft.com/office/powerpoint/2010/main">
    <mc:Choice Requires="p14">
      <p:transition spd="med" p14:dur="700" advTm="1500">
        <p:fade/>
      </p:transition>
    </mc:Choice>
    <mc:Fallback xmlns="">
      <p:transition spd="med"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5326 0.1 L 5.55112E-17 3.33333E-6 " pathEditMode="relative" rAng="0" ptsTypes="AA">
                                      <p:cBhvr>
                                        <p:cTn id="6" dur="500" fill="hold"/>
                                        <p:tgtEl>
                                          <p:spTgt spid="14"/>
                                        </p:tgtEl>
                                        <p:attrNameLst>
                                          <p:attrName>ppt_x</p:attrName>
                                          <p:attrName>ppt_y</p:attrName>
                                        </p:attrNameLst>
                                      </p:cBhvr>
                                      <p:rCtr x="2656" y="-5000"/>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2829D-DE65-D346-BE44-58C90ED90308}"/>
              </a:ext>
            </a:extLst>
          </p:cNvPr>
          <p:cNvSpPr>
            <a:spLocks noGrp="1"/>
          </p:cNvSpPr>
          <p:nvPr>
            <p:ph type="body" sz="quarter" idx="11"/>
          </p:nvPr>
        </p:nvSpPr>
        <p:spPr>
          <a:xfrm>
            <a:off x="1638300" y="1752600"/>
            <a:ext cx="8915400" cy="3810000"/>
          </a:xfrm>
        </p:spPr>
        <p:txBody>
          <a:bodyPr>
            <a:normAutofit fontScale="92500" lnSpcReduction="20000"/>
          </a:bodyPr>
          <a:lstStyle/>
          <a:p>
            <a:r>
              <a:rPr lang="en-US" sz="3200" b="1" dirty="0">
                <a:sym typeface="Barlow Semi Condensed"/>
              </a:rPr>
              <a:t>IT SECURITY</a:t>
            </a:r>
          </a:p>
          <a:p>
            <a:r>
              <a:rPr lang="en-US" dirty="0">
                <a:sym typeface="Barlow Semi Condensed"/>
              </a:rPr>
              <a:t>Following the infamous Sony Pictures email hack in 2015, companies were on high alert about their IT security. DIRECTV’s own IT Security team approached Corporate Communications about marketing a companywide training series while in the midst of the $49 billion merger with AT&amp;T.</a:t>
            </a:r>
          </a:p>
          <a:p>
            <a:endParaRPr lang="en-US" dirty="0"/>
          </a:p>
        </p:txBody>
      </p:sp>
      <p:pic>
        <p:nvPicPr>
          <p:cNvPr id="6" name="Picture Placeholder 5">
            <a:extLst>
              <a:ext uri="{FF2B5EF4-FFF2-40B4-BE49-F238E27FC236}">
                <a16:creationId xmlns:a16="http://schemas.microsoft.com/office/drawing/2014/main" id="{B7FC688E-ED1B-D74F-8716-C7F99A79C1FF}"/>
              </a:ext>
            </a:extLst>
          </p:cNvPr>
          <p:cNvPicPr>
            <a:picLocks noGrp="1" noChangeAspect="1"/>
          </p:cNvPicPr>
          <p:nvPr>
            <p:ph type="pic" sz="quarter" idx="10"/>
          </p:nvPr>
        </p:nvPicPr>
        <p:blipFill>
          <a:blip r:embed="rId2"/>
          <a:srcRect/>
          <a:stretch/>
        </p:blipFill>
        <p:spPr>
          <a:xfrm>
            <a:off x="4953000" y="609600"/>
            <a:ext cx="2286000" cy="2286000"/>
          </a:xfrm>
        </p:spPr>
      </p:pic>
    </p:spTree>
    <p:extLst>
      <p:ext uri="{BB962C8B-B14F-4D97-AF65-F5344CB8AC3E}">
        <p14:creationId xmlns:p14="http://schemas.microsoft.com/office/powerpoint/2010/main" val="254310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C4E4-C08A-B24A-9893-B47285E25C28}"/>
              </a:ext>
            </a:extLst>
          </p:cNvPr>
          <p:cNvSpPr>
            <a:spLocks noGrp="1"/>
          </p:cNvSpPr>
          <p:nvPr>
            <p:ph type="title"/>
          </p:nvPr>
        </p:nvSpPr>
        <p:spPr/>
        <p:txBody>
          <a:bodyPr/>
          <a:lstStyle/>
          <a:p>
            <a:r>
              <a:rPr lang="en-US" dirty="0"/>
              <a:t>CHALLENGES TO OVERCOME</a:t>
            </a:r>
          </a:p>
        </p:txBody>
      </p:sp>
      <p:sp>
        <p:nvSpPr>
          <p:cNvPr id="3" name="Text Placeholder 2">
            <a:extLst>
              <a:ext uri="{FF2B5EF4-FFF2-40B4-BE49-F238E27FC236}">
                <a16:creationId xmlns:a16="http://schemas.microsoft.com/office/drawing/2014/main" id="{D51D56D7-8EC4-1E4B-A0F3-723051DBC142}"/>
              </a:ext>
            </a:extLst>
          </p:cNvPr>
          <p:cNvSpPr>
            <a:spLocks noGrp="1"/>
          </p:cNvSpPr>
          <p:nvPr>
            <p:ph type="body" sz="quarter" idx="10"/>
          </p:nvPr>
        </p:nvSpPr>
        <p:spPr/>
        <p:txBody>
          <a:bodyPr/>
          <a:lstStyle/>
          <a:p>
            <a:r>
              <a:rPr lang="en-US" dirty="0"/>
              <a:t>Employee burnout amid the merger with AT&amp;T</a:t>
            </a:r>
          </a:p>
        </p:txBody>
      </p:sp>
      <p:pic>
        <p:nvPicPr>
          <p:cNvPr id="11" name="Picture Placeholder 10">
            <a:extLst>
              <a:ext uri="{FF2B5EF4-FFF2-40B4-BE49-F238E27FC236}">
                <a16:creationId xmlns:a16="http://schemas.microsoft.com/office/drawing/2014/main" id="{6CDF1AD7-9C7B-DE4C-956C-6BA46C1C7373}"/>
              </a:ext>
            </a:extLst>
          </p:cNvPr>
          <p:cNvPicPr>
            <a:picLocks noGrp="1" noChangeAspect="1"/>
          </p:cNvPicPr>
          <p:nvPr>
            <p:ph type="pic" sz="quarter" idx="11"/>
          </p:nvPr>
        </p:nvPicPr>
        <p:blipFill>
          <a:blip r:embed="rId2"/>
          <a:srcRect/>
          <a:stretch/>
        </p:blipFill>
        <p:spPr>
          <a:xfrm>
            <a:off x="609600" y="609600"/>
            <a:ext cx="914400" cy="914400"/>
          </a:xfrm>
        </p:spPr>
      </p:pic>
      <p:pic>
        <p:nvPicPr>
          <p:cNvPr id="13" name="Picture Placeholder 12">
            <a:extLst>
              <a:ext uri="{FF2B5EF4-FFF2-40B4-BE49-F238E27FC236}">
                <a16:creationId xmlns:a16="http://schemas.microsoft.com/office/drawing/2014/main" id="{026A847B-B4F5-0944-A0CF-58899C20F834}"/>
              </a:ext>
            </a:extLst>
          </p:cNvPr>
          <p:cNvPicPr>
            <a:picLocks noGrp="1" noChangeAspect="1"/>
          </p:cNvPicPr>
          <p:nvPr>
            <p:ph type="pic" sz="quarter" idx="12"/>
          </p:nvPr>
        </p:nvPicPr>
        <p:blipFill rotWithShape="1">
          <a:blip r:embed="rId3"/>
          <a:srcRect l="-25000" r="-25000"/>
          <a:stretch/>
        </p:blipFill>
        <p:spPr>
          <a:xfrm>
            <a:off x="609600" y="1844675"/>
            <a:ext cx="3429000" cy="2286000"/>
          </a:xfrm>
        </p:spPr>
      </p:pic>
      <p:sp>
        <p:nvSpPr>
          <p:cNvPr id="6" name="Text Placeholder 5">
            <a:extLst>
              <a:ext uri="{FF2B5EF4-FFF2-40B4-BE49-F238E27FC236}">
                <a16:creationId xmlns:a16="http://schemas.microsoft.com/office/drawing/2014/main" id="{DB06E303-32AD-334D-9D9C-6CD4A604F6EB}"/>
              </a:ext>
            </a:extLst>
          </p:cNvPr>
          <p:cNvSpPr>
            <a:spLocks noGrp="1"/>
          </p:cNvSpPr>
          <p:nvPr>
            <p:ph type="body" sz="quarter" idx="13"/>
          </p:nvPr>
        </p:nvSpPr>
        <p:spPr/>
        <p:txBody>
          <a:bodyPr/>
          <a:lstStyle/>
          <a:p>
            <a:r>
              <a:rPr lang="en-US" dirty="0"/>
              <a:t>Tracking employee progress and completion rates</a:t>
            </a:r>
          </a:p>
        </p:txBody>
      </p:sp>
      <p:sp>
        <p:nvSpPr>
          <p:cNvPr id="8" name="Text Placeholder 7">
            <a:extLst>
              <a:ext uri="{FF2B5EF4-FFF2-40B4-BE49-F238E27FC236}">
                <a16:creationId xmlns:a16="http://schemas.microsoft.com/office/drawing/2014/main" id="{7C7350AC-49D5-914B-AA0C-8A93702A750B}"/>
              </a:ext>
            </a:extLst>
          </p:cNvPr>
          <p:cNvSpPr>
            <a:spLocks noGrp="1"/>
          </p:cNvSpPr>
          <p:nvPr>
            <p:ph type="body" sz="quarter" idx="15"/>
          </p:nvPr>
        </p:nvSpPr>
        <p:spPr/>
        <p:txBody>
          <a:bodyPr/>
          <a:lstStyle/>
          <a:p>
            <a:r>
              <a:rPr lang="en-US" dirty="0"/>
              <a:t>Reaching legacy DIRECTV employees and contractors during companywide changes</a:t>
            </a:r>
          </a:p>
        </p:txBody>
      </p:sp>
      <p:pic>
        <p:nvPicPr>
          <p:cNvPr id="21" name="Picture Placeholder 20" descr="Icon&#10;&#10;Description automatically generated">
            <a:extLst>
              <a:ext uri="{FF2B5EF4-FFF2-40B4-BE49-F238E27FC236}">
                <a16:creationId xmlns:a16="http://schemas.microsoft.com/office/drawing/2014/main" id="{A6AF4509-AE29-3443-82BE-65C705BA7B41}"/>
              </a:ext>
            </a:extLst>
          </p:cNvPr>
          <p:cNvPicPr>
            <a:picLocks noGrp="1" noChangeAspect="1"/>
          </p:cNvPicPr>
          <p:nvPr>
            <p:ph type="pic" sz="quarter" idx="14"/>
          </p:nvPr>
        </p:nvPicPr>
        <p:blipFill rotWithShape="1">
          <a:blip r:embed="rId4"/>
          <a:srcRect l="-43751" r="-43751"/>
          <a:stretch/>
        </p:blipFill>
        <p:spPr/>
      </p:pic>
      <p:pic>
        <p:nvPicPr>
          <p:cNvPr id="25" name="Picture Placeholder 24" descr="Icon&#10;&#10;Description automatically generated">
            <a:extLst>
              <a:ext uri="{FF2B5EF4-FFF2-40B4-BE49-F238E27FC236}">
                <a16:creationId xmlns:a16="http://schemas.microsoft.com/office/drawing/2014/main" id="{D623A55A-9C06-FB4F-8CF7-EF81AA70BFE7}"/>
              </a:ext>
            </a:extLst>
          </p:cNvPr>
          <p:cNvPicPr>
            <a:picLocks noGrp="1" noChangeAspect="1"/>
          </p:cNvPicPr>
          <p:nvPr>
            <p:ph type="pic" sz="quarter" idx="16"/>
          </p:nvPr>
        </p:nvPicPr>
        <p:blipFill rotWithShape="1">
          <a:blip r:embed="rId5"/>
          <a:srcRect l="-43751" r="-43751"/>
          <a:stretch/>
        </p:blipFill>
        <p:spPr/>
      </p:pic>
    </p:spTree>
    <p:extLst>
      <p:ext uri="{BB962C8B-B14F-4D97-AF65-F5344CB8AC3E}">
        <p14:creationId xmlns:p14="http://schemas.microsoft.com/office/powerpoint/2010/main" val="25853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4916-F5F3-304A-959E-010849D0D5DA}"/>
              </a:ext>
            </a:extLst>
          </p:cNvPr>
          <p:cNvSpPr>
            <a:spLocks noGrp="1"/>
          </p:cNvSpPr>
          <p:nvPr>
            <p:ph type="title"/>
          </p:nvPr>
        </p:nvSpPr>
        <p:spPr>
          <a:xfrm>
            <a:off x="1828800" y="617517"/>
            <a:ext cx="9753600" cy="914399"/>
          </a:xfrm>
        </p:spPr>
        <p:txBody>
          <a:bodyPr/>
          <a:lstStyle/>
          <a:p>
            <a:r>
              <a:rPr lang="en-US" b="1" dirty="0"/>
              <a:t>COMMUNICATIONS PROCESS</a:t>
            </a:r>
          </a:p>
        </p:txBody>
      </p:sp>
      <p:sp>
        <p:nvSpPr>
          <p:cNvPr id="3" name="Text Placeholder 2">
            <a:extLst>
              <a:ext uri="{FF2B5EF4-FFF2-40B4-BE49-F238E27FC236}">
                <a16:creationId xmlns:a16="http://schemas.microsoft.com/office/drawing/2014/main" id="{C46A7325-1124-7446-9D52-4DA25B0E2F72}"/>
              </a:ext>
            </a:extLst>
          </p:cNvPr>
          <p:cNvSpPr>
            <a:spLocks noGrp="1"/>
          </p:cNvSpPr>
          <p:nvPr>
            <p:ph type="body" sz="quarter" idx="10"/>
          </p:nvPr>
        </p:nvSpPr>
        <p:spPr>
          <a:xfrm>
            <a:off x="609600" y="4421663"/>
            <a:ext cx="2286000" cy="1371516"/>
          </a:xfrm>
        </p:spPr>
        <p:txBody>
          <a:bodyPr>
            <a:normAutofit/>
          </a:bodyPr>
          <a:lstStyle/>
          <a:p>
            <a:r>
              <a:rPr lang="en-US" dirty="0"/>
              <a:t>Launch needs assessment for IT Security/Corp Comm</a:t>
            </a:r>
          </a:p>
        </p:txBody>
      </p:sp>
      <p:pic>
        <p:nvPicPr>
          <p:cNvPr id="13" name="Picture Placeholder 12" descr="Icon&#10;&#10;Description automatically generated">
            <a:extLst>
              <a:ext uri="{FF2B5EF4-FFF2-40B4-BE49-F238E27FC236}">
                <a16:creationId xmlns:a16="http://schemas.microsoft.com/office/drawing/2014/main" id="{95E843A2-22E9-D343-BB85-2C15E5B1B023}"/>
              </a:ext>
            </a:extLst>
          </p:cNvPr>
          <p:cNvPicPr>
            <a:picLocks noGrp="1" noChangeAspect="1"/>
          </p:cNvPicPr>
          <p:nvPr>
            <p:ph type="pic" sz="quarter" idx="11"/>
          </p:nvPr>
        </p:nvPicPr>
        <p:blipFill rotWithShape="1">
          <a:blip r:embed="rId2"/>
          <a:srcRect/>
          <a:stretch/>
        </p:blipFill>
        <p:spPr>
          <a:xfrm>
            <a:off x="609600" y="609600"/>
            <a:ext cx="914400" cy="914400"/>
          </a:xfrm>
        </p:spPr>
      </p:pic>
      <p:pic>
        <p:nvPicPr>
          <p:cNvPr id="25" name="Picture Placeholder 24" descr="Icon&#10;&#10;Description automatically generated">
            <a:extLst>
              <a:ext uri="{FF2B5EF4-FFF2-40B4-BE49-F238E27FC236}">
                <a16:creationId xmlns:a16="http://schemas.microsoft.com/office/drawing/2014/main" id="{0CD79580-1B48-F649-BFB0-AAC74C72E913}"/>
              </a:ext>
            </a:extLst>
          </p:cNvPr>
          <p:cNvPicPr>
            <a:picLocks noGrp="1" noChangeAspect="1"/>
          </p:cNvPicPr>
          <p:nvPr>
            <p:ph type="pic" sz="quarter" idx="12"/>
          </p:nvPr>
        </p:nvPicPr>
        <p:blipFill rotWithShape="1">
          <a:blip r:embed="rId3"/>
          <a:srcRect/>
          <a:stretch>
            <a:fillRect/>
          </a:stretch>
        </p:blipFill>
        <p:spPr/>
      </p:pic>
      <p:sp>
        <p:nvSpPr>
          <p:cNvPr id="6" name="Text Placeholder 5">
            <a:extLst>
              <a:ext uri="{FF2B5EF4-FFF2-40B4-BE49-F238E27FC236}">
                <a16:creationId xmlns:a16="http://schemas.microsoft.com/office/drawing/2014/main" id="{7F4F991F-690C-2448-AF03-5008D160E420}"/>
              </a:ext>
            </a:extLst>
          </p:cNvPr>
          <p:cNvSpPr>
            <a:spLocks noGrp="1"/>
          </p:cNvSpPr>
          <p:nvPr>
            <p:ph type="body" sz="quarter" idx="13"/>
          </p:nvPr>
        </p:nvSpPr>
        <p:spPr>
          <a:xfrm>
            <a:off x="3501242" y="4421663"/>
            <a:ext cx="2286000" cy="1371516"/>
          </a:xfrm>
        </p:spPr>
        <p:txBody>
          <a:bodyPr/>
          <a:lstStyle/>
          <a:p>
            <a:r>
              <a:rPr lang="en-US" dirty="0"/>
              <a:t>Secure executive buy-in with AT&amp;T and DIRECTV leaders</a:t>
            </a:r>
          </a:p>
        </p:txBody>
      </p:sp>
      <p:pic>
        <p:nvPicPr>
          <p:cNvPr id="27" name="Picture Placeholder 26" descr="Icon&#10;&#10;Description automatically generated">
            <a:extLst>
              <a:ext uri="{FF2B5EF4-FFF2-40B4-BE49-F238E27FC236}">
                <a16:creationId xmlns:a16="http://schemas.microsoft.com/office/drawing/2014/main" id="{E0C4A53D-163B-8441-9221-AEDBB78A8FA9}"/>
              </a:ext>
            </a:extLst>
          </p:cNvPr>
          <p:cNvPicPr>
            <a:picLocks noGrp="1" noChangeAspect="1"/>
          </p:cNvPicPr>
          <p:nvPr>
            <p:ph type="pic" sz="quarter" idx="14"/>
          </p:nvPr>
        </p:nvPicPr>
        <p:blipFill rotWithShape="1">
          <a:blip r:embed="rId4"/>
          <a:srcRect/>
          <a:stretch>
            <a:fillRect/>
          </a:stretch>
        </p:blipFill>
        <p:spPr/>
      </p:pic>
      <p:sp>
        <p:nvSpPr>
          <p:cNvPr id="8" name="Text Placeholder 7">
            <a:extLst>
              <a:ext uri="{FF2B5EF4-FFF2-40B4-BE49-F238E27FC236}">
                <a16:creationId xmlns:a16="http://schemas.microsoft.com/office/drawing/2014/main" id="{244A4F14-97CE-4644-A7D1-43485C7F022F}"/>
              </a:ext>
            </a:extLst>
          </p:cNvPr>
          <p:cNvSpPr>
            <a:spLocks noGrp="1"/>
          </p:cNvSpPr>
          <p:nvPr>
            <p:ph type="body" sz="quarter" idx="15"/>
          </p:nvPr>
        </p:nvSpPr>
        <p:spPr>
          <a:xfrm>
            <a:off x="6404760" y="4419684"/>
            <a:ext cx="2286000" cy="1371516"/>
          </a:xfrm>
        </p:spPr>
        <p:txBody>
          <a:bodyPr/>
          <a:lstStyle/>
          <a:p>
            <a:r>
              <a:rPr lang="en-US" dirty="0"/>
              <a:t>Develop, review, and approve comms plan and materials, including pre/post campaign items</a:t>
            </a:r>
          </a:p>
        </p:txBody>
      </p:sp>
      <p:pic>
        <p:nvPicPr>
          <p:cNvPr id="29" name="Picture Placeholder 28" descr="Icon&#10;&#10;Description automatically generated">
            <a:extLst>
              <a:ext uri="{FF2B5EF4-FFF2-40B4-BE49-F238E27FC236}">
                <a16:creationId xmlns:a16="http://schemas.microsoft.com/office/drawing/2014/main" id="{4FB17BB1-0731-EC4C-B7A3-EE88D3361DD3}"/>
              </a:ext>
            </a:extLst>
          </p:cNvPr>
          <p:cNvPicPr>
            <a:picLocks noGrp="1" noChangeAspect="1"/>
          </p:cNvPicPr>
          <p:nvPr>
            <p:ph type="pic" sz="quarter" idx="16"/>
          </p:nvPr>
        </p:nvPicPr>
        <p:blipFill rotWithShape="1">
          <a:blip r:embed="rId5"/>
          <a:srcRect/>
          <a:stretch>
            <a:fillRect/>
          </a:stretch>
        </p:blipFill>
        <p:spPr/>
      </p:pic>
      <p:sp>
        <p:nvSpPr>
          <p:cNvPr id="10" name="Text Placeholder 9">
            <a:extLst>
              <a:ext uri="{FF2B5EF4-FFF2-40B4-BE49-F238E27FC236}">
                <a16:creationId xmlns:a16="http://schemas.microsoft.com/office/drawing/2014/main" id="{B0261E61-5113-9D4E-A033-5E7EFADE96A7}"/>
              </a:ext>
            </a:extLst>
          </p:cNvPr>
          <p:cNvSpPr>
            <a:spLocks noGrp="1"/>
          </p:cNvSpPr>
          <p:nvPr>
            <p:ph type="body" sz="quarter" idx="17"/>
          </p:nvPr>
        </p:nvSpPr>
        <p:spPr>
          <a:xfrm>
            <a:off x="9296402" y="4419684"/>
            <a:ext cx="2286000" cy="1371516"/>
          </a:xfrm>
        </p:spPr>
        <p:txBody>
          <a:bodyPr/>
          <a:lstStyle/>
          <a:p>
            <a:r>
              <a:rPr lang="en-US" dirty="0"/>
              <a:t>Follow up with client and key stakeholders</a:t>
            </a:r>
          </a:p>
        </p:txBody>
      </p:sp>
      <p:pic>
        <p:nvPicPr>
          <p:cNvPr id="31" name="Picture Placeholder 30" descr="Icon&#10;&#10;Description automatically generated">
            <a:extLst>
              <a:ext uri="{FF2B5EF4-FFF2-40B4-BE49-F238E27FC236}">
                <a16:creationId xmlns:a16="http://schemas.microsoft.com/office/drawing/2014/main" id="{24858443-D431-8547-B967-5459093172E5}"/>
              </a:ext>
            </a:extLst>
          </p:cNvPr>
          <p:cNvPicPr>
            <a:picLocks noGrp="1" noChangeAspect="1"/>
          </p:cNvPicPr>
          <p:nvPr>
            <p:ph type="pic" sz="quarter" idx="18"/>
          </p:nvPr>
        </p:nvPicPr>
        <p:blipFill rotWithShape="1">
          <a:blip r:embed="rId6"/>
          <a:srcRect/>
          <a:stretch>
            <a:fillRect/>
          </a:stretch>
        </p:blipFill>
        <p:spPr/>
      </p:pic>
    </p:spTree>
    <p:extLst>
      <p:ext uri="{BB962C8B-B14F-4D97-AF65-F5344CB8AC3E}">
        <p14:creationId xmlns:p14="http://schemas.microsoft.com/office/powerpoint/2010/main" val="345446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831</Words>
  <Application>Microsoft Macintosh PowerPoint</Application>
  <PresentationFormat>Widescreen</PresentationFormat>
  <Paragraphs>141</Paragraphs>
  <Slides>23</Slides>
  <Notes>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Black</vt:lpstr>
      <vt:lpstr>Avenir Book</vt:lpstr>
      <vt:lpstr>Calibri</vt:lpstr>
      <vt:lpstr>Office Theme</vt:lpstr>
      <vt:lpstr>M. SKYLAR EZELL</vt:lpstr>
      <vt:lpstr>— MENU —</vt:lpstr>
      <vt:lpstr>— MENU —</vt:lpstr>
      <vt:lpstr>FLORIDA MEETS MISSISSIPPI</vt:lpstr>
      <vt:lpstr>HOME SCHOOL CAREER SO FAR</vt:lpstr>
      <vt:lpstr>— MENU —</vt:lpstr>
      <vt:lpstr>PowerPoint Presentation</vt:lpstr>
      <vt:lpstr>CHALLENGES TO OVERCOME</vt:lpstr>
      <vt:lpstr>COMMUNICATIONS PROCESS</vt:lpstr>
      <vt:lpstr>KEY STAKEHOLDERS</vt:lpstr>
      <vt:lpstr>RESULTS OVERVIEW</vt:lpstr>
      <vt:lpstr>— MENU —</vt:lpstr>
      <vt:lpstr>PowerPoint Presentation</vt:lpstr>
      <vt:lpstr>MGM RESORTS UNIVERSITY TIMELINE</vt:lpstr>
      <vt:lpstr>MGM RESORTS UNIVERSITY TIMELINE</vt:lpstr>
      <vt:lpstr>PROGRAM EXAMPLES AND ENHANCEMENTS</vt:lpstr>
      <vt:lpstr>TELLING THE STORY</vt:lpstr>
      <vt:lpstr>TELLING THE STORY</vt:lpstr>
      <vt:lpstr>ATD BEST AWARD WINNER</vt:lpstr>
      <vt:lpstr>— MENU —</vt:lpstr>
      <vt:lpstr>WHEN [REDACTED] HITS THE FAN</vt:lpstr>
      <vt:lpstr>— MENU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Montano</dc:creator>
  <cp:lastModifiedBy>Microsoft Office User</cp:lastModifiedBy>
  <cp:revision>69</cp:revision>
  <dcterms:created xsi:type="dcterms:W3CDTF">2021-07-31T18:44:47Z</dcterms:created>
  <dcterms:modified xsi:type="dcterms:W3CDTF">2021-08-03T04:37:50Z</dcterms:modified>
</cp:coreProperties>
</file>